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A3"/>
    <a:srgbClr val="CF0031"/>
    <a:srgbClr val="004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9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C1F685-BB2A-4FD1-B233-9A4F86A24C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71168-3DA1-4806-BE91-D493B24CA5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EC98A85-CBDC-4D30-8EB1-09964F1715AB}" type="datetime1">
              <a:rPr lang="en-US" altLang="en-US"/>
              <a:pPr/>
              <a:t>3/27/2018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6708A-A035-4950-B746-22A59C8D0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90CF-511A-4761-80D0-2AF9F98690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D5E2345-5F44-4942-8F82-CE95D742C0E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45EE87-95B1-4AEF-AD45-0F16A6B23C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F7522-7BAB-4711-A101-EBFF78662B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9155981-9C33-4DA6-AA23-2E1D14BB442F}" type="datetime1">
              <a:rPr lang="en-US" altLang="en-US"/>
              <a:pPr/>
              <a:t>3/27/2018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235B21E-7E5C-4311-ACB2-0758EE2915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595913B-1B79-41A7-894B-85AA66842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79C5D-688A-43F8-8A10-71B8D6BEB6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4C105-E620-4469-B429-AF08999007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6CA3356-DF46-472E-9DE7-81D38B77E82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9155981-9C33-4DA6-AA23-2E1D14BB442F}" type="datetime1">
              <a:rPr lang="en-US" altLang="en-US" smtClean="0"/>
              <a:pPr/>
              <a:t>3/27/2018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3356-DF46-472E-9DE7-81D38B77E822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70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FDL_4K.png">
            <a:extLst>
              <a:ext uri="{FF2B5EF4-FFF2-40B4-BE49-F238E27FC236}">
                <a16:creationId xmlns:a16="http://schemas.microsoft.com/office/drawing/2014/main" id="{61621A76-7643-4272-864F-EB043158B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2138363"/>
            <a:ext cx="1147763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742599" y="1650331"/>
            <a:ext cx="4755880" cy="211025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4ECB9C4-794E-481F-9C00-56E5F94DB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73D5F4-9DC9-412E-A336-B6F9F6C2E16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154912A4-CE24-4BCA-B44A-103ADD1108C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B9C400-C489-45C4-AB91-EA81BD3E8C2C}" type="datetime1">
              <a:rPr lang="en-US" altLang="en-US" smtClean="0"/>
              <a:pPr/>
              <a:t>3/27/2018</a:t>
            </a:fld>
            <a:endParaRPr lang="en-US" altLang="en-US"/>
          </a:p>
        </p:txBody>
      </p:sp>
      <p:pic>
        <p:nvPicPr>
          <p:cNvPr id="6" name="Picture 8" descr="FDL_4K.png">
            <a:extLst>
              <a:ext uri="{FF2B5EF4-FFF2-40B4-BE49-F238E27FC236}">
                <a16:creationId xmlns:a16="http://schemas.microsoft.com/office/drawing/2014/main" id="{6C741E0B-699A-4231-B982-E3A6009ED2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2138363"/>
            <a:ext cx="1147763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47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DL_4K.png">
            <a:extLst>
              <a:ext uri="{FF2B5EF4-FFF2-40B4-BE49-F238E27FC236}">
                <a16:creationId xmlns:a16="http://schemas.microsoft.com/office/drawing/2014/main" id="{28E9A24E-39F9-4DEA-9C30-65ED17A71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34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8EFDDE9-61BF-4510-B58D-61D7313609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3CB81-D935-49E4-9E4E-09CC70A7EC3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8D137BA5-1592-4C71-8946-9AD4BE6AD71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82EA3C9-C644-48C3-8CAE-E17DFEBD35F4}" type="datetime1">
              <a:rPr lang="en-US" altLang="en-US" smtClean="0"/>
              <a:pPr/>
              <a:t>3/27/2018</a:t>
            </a:fld>
            <a:endParaRPr lang="en-US" altLang="en-US"/>
          </a:p>
        </p:txBody>
      </p:sp>
      <p:pic>
        <p:nvPicPr>
          <p:cNvPr id="7" name="Picture 8" descr="FDL_4K.png">
            <a:extLst>
              <a:ext uri="{FF2B5EF4-FFF2-40B4-BE49-F238E27FC236}">
                <a16:creationId xmlns:a16="http://schemas.microsoft.com/office/drawing/2014/main" id="{D4485294-20FB-41DF-8072-AC1BC02055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19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FDL_4K.png">
            <a:extLst>
              <a:ext uri="{FF2B5EF4-FFF2-40B4-BE49-F238E27FC236}">
                <a16:creationId xmlns:a16="http://schemas.microsoft.com/office/drawing/2014/main" id="{0D9A1113-CEC7-477B-8326-5D1E3E96C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5BF3881-4DF2-43A5-8D91-C01B7D32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5BDCDCC-839E-48D8-A9E6-52A1C9F81CE8}" type="datetime1">
              <a:rPr lang="en-US" altLang="en-US" smtClean="0"/>
              <a:pPr/>
              <a:t>3/27/2018</a:t>
            </a:fld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0CA2C-63F6-44C7-B30A-24CDB94CDD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2D48E3-87EF-4A8B-A989-61FA872BB6D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Picture 8" descr="FDL_4K.png">
            <a:extLst>
              <a:ext uri="{FF2B5EF4-FFF2-40B4-BE49-F238E27FC236}">
                <a16:creationId xmlns:a16="http://schemas.microsoft.com/office/drawing/2014/main" id="{F6C9823E-A3E4-47B1-9A1E-CCA795B286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06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FDL_4K.png">
            <a:extLst>
              <a:ext uri="{FF2B5EF4-FFF2-40B4-BE49-F238E27FC236}">
                <a16:creationId xmlns:a16="http://schemas.microsoft.com/office/drawing/2014/main" id="{E72BA22A-1A4D-443C-B7F4-48C9B5E3D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60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1937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7960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1937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9DCB3B95-A0C1-4074-A935-EF07CD8A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F75E5EB-124F-494A-8A5C-FDC2C8B69987}" type="datetime1">
              <a:rPr lang="en-US" altLang="en-US" smtClean="0"/>
              <a:pPr/>
              <a:t>3/27/2018</a:t>
            </a:fld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C12D0-7936-43A9-93E0-3F71490E1A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114DC6-9BB6-4D5F-8061-2FE7A678A1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10" name="Picture 8" descr="FDL_4K.png">
            <a:extLst>
              <a:ext uri="{FF2B5EF4-FFF2-40B4-BE49-F238E27FC236}">
                <a16:creationId xmlns:a16="http://schemas.microsoft.com/office/drawing/2014/main" id="{3AE03358-E1C3-45C7-B090-27A854778F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82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FDL_4K.png">
            <a:extLst>
              <a:ext uri="{FF2B5EF4-FFF2-40B4-BE49-F238E27FC236}">
                <a16:creationId xmlns:a16="http://schemas.microsoft.com/office/drawing/2014/main" id="{6861FCD9-77E8-4A5D-B835-BFAF2F20B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185A6E7D-63FD-4D5A-9B3F-8A2C28B9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E6F3A1D-147B-4F67-AAF9-CEC96BC65BE0}" type="datetime1">
              <a:rPr lang="en-US" altLang="en-US" smtClean="0"/>
              <a:pPr/>
              <a:t>3/27/2018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9E81B-B6BB-490E-82F4-5FE8FFDBA8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EF1498-0AA9-47FE-ABC0-4C7DE5F1409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6" name="Picture 8" descr="FDL_4K.png">
            <a:extLst>
              <a:ext uri="{FF2B5EF4-FFF2-40B4-BE49-F238E27FC236}">
                <a16:creationId xmlns:a16="http://schemas.microsoft.com/office/drawing/2014/main" id="{0ECE89D9-DE2F-4184-A1C9-4859859B99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12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407D5-0A66-4258-8DE1-CCD375FB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D9721E7-B7E6-4837-8CB4-62B4DB8D2285}" type="datetime1">
              <a:rPr lang="en-US" altLang="en-US" smtClean="0"/>
              <a:pPr/>
              <a:t>3/27/2018</a:t>
            </a:fld>
            <a:endParaRPr lang="en-US" altLang="en-US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840B03A-DE37-49D2-923F-B2E83A124B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015946-993C-4C5E-ABA8-C9F15A275FA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18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E51BB-3F7A-432E-8A8C-C0AD0D75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A0DE653-1B60-4772-A2EE-097E9396AACD}" type="datetime1">
              <a:rPr lang="en-US" altLang="en-US" smtClean="0"/>
              <a:pPr/>
              <a:t>3/27/2018</a:t>
            </a:fld>
            <a:endParaRPr lang="en-US" alt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F1E9BEC3-44F6-42C4-9488-071FD5B8C1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69A050-9C06-47E3-B91E-94272FBCCC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14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FDL_4K.png">
            <a:extLst>
              <a:ext uri="{FF2B5EF4-FFF2-40B4-BE49-F238E27FC236}">
                <a16:creationId xmlns:a16="http://schemas.microsoft.com/office/drawing/2014/main" id="{61621A76-7643-4272-864F-EB043158B9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2138363"/>
            <a:ext cx="1147763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742599" y="1650331"/>
            <a:ext cx="4755880" cy="211025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4ECB9C4-794E-481F-9C00-56E5F94DB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73D5F4-9DC9-412E-A336-B6F9F6C2E16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154912A4-CE24-4BCA-B44A-103ADD1108C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B9C400-C489-45C4-AB91-EA81BD3E8C2C}" type="datetime1">
              <a:rPr lang="en-US" altLang="en-US"/>
              <a:pPr/>
              <a:t>3/27/2018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982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//Users/jaypointer/Desktop/Folio.png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Folio.png" descr="/Users/jaypointer/Desktop/Folio.png">
            <a:extLst>
              <a:ext uri="{FF2B5EF4-FFF2-40B4-BE49-F238E27FC236}">
                <a16:creationId xmlns:a16="http://schemas.microsoft.com/office/drawing/2014/main" id="{EF4A0B4D-F76A-4C4C-BBCF-C05FC2AD8677}"/>
              </a:ext>
            </a:extLst>
          </p:cNvPr>
          <p:cNvPicPr>
            <a:picLocks noChangeAspect="1"/>
          </p:cNvPicPr>
          <p:nvPr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7075"/>
            <a:ext cx="916781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8F511886-CF02-4BD5-BEEF-2EA26CA1F78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566863" y="274638"/>
            <a:ext cx="70437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573D1E3B-7E0F-4FF8-B609-98E29225B9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DE775-C490-4264-9EA3-D852A4BD5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508750"/>
            <a:ext cx="4127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95B3D7"/>
                </a:solidFill>
                <a:latin typeface="Helvetica" panose="020B0604020202020204" pitchFamily="34" charset="0"/>
              </a:defRPr>
            </a:lvl1pPr>
          </a:lstStyle>
          <a:p>
            <a:fld id="{4C66D9A8-7593-486E-8910-C32C5FA164E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1030" name="Picture 9">
            <a:extLst>
              <a:ext uri="{FF2B5EF4-FFF2-40B4-BE49-F238E27FC236}">
                <a16:creationId xmlns:a16="http://schemas.microsoft.com/office/drawing/2014/main" id="{1DFB3766-3188-4B18-AA7F-8123D2B497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961063"/>
            <a:ext cx="1058863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17C4F7A-712C-42D6-8E4B-A2347EB62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22725" y="6508750"/>
            <a:ext cx="1727200" cy="365125"/>
          </a:xfrm>
          <a:custGeom>
            <a:avLst/>
            <a:gdLst>
              <a:gd name="connsiteX0" fmla="*/ 0 w 595382"/>
              <a:gd name="connsiteY0" fmla="*/ 0 h 365125"/>
              <a:gd name="connsiteX1" fmla="*/ 595382 w 595382"/>
              <a:gd name="connsiteY1" fmla="*/ 0 h 365125"/>
              <a:gd name="connsiteX2" fmla="*/ 595382 w 595382"/>
              <a:gd name="connsiteY2" fmla="*/ 365125 h 365125"/>
              <a:gd name="connsiteX3" fmla="*/ 0 w 595382"/>
              <a:gd name="connsiteY3" fmla="*/ 365125 h 365125"/>
              <a:gd name="connsiteX4" fmla="*/ 0 w 595382"/>
              <a:gd name="connsiteY4" fmla="*/ 0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382" h="365125">
                <a:moveTo>
                  <a:pt x="0" y="0"/>
                </a:moveTo>
                <a:lnTo>
                  <a:pt x="595382" y="0"/>
                </a:lnTo>
                <a:lnTo>
                  <a:pt x="595382" y="365125"/>
                </a:lnTo>
                <a:lnTo>
                  <a:pt x="0" y="365125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95B3D7"/>
                </a:solidFill>
                <a:latin typeface="Helvetica" panose="020B0604020202020204" pitchFamily="34" charset="0"/>
              </a:defRPr>
            </a:lvl1pPr>
          </a:lstStyle>
          <a:p>
            <a:fld id="{034252D8-1ED7-41B0-A4A8-9F57629B3F61}" type="datetime1">
              <a:rPr lang="en-US" altLang="en-US" smtClean="0"/>
              <a:pPr/>
              <a:t>3/27/2018</a:t>
            </a:fld>
            <a:endParaRPr lang="en-US" altLang="en-US"/>
          </a:p>
        </p:txBody>
      </p:sp>
      <p:pic>
        <p:nvPicPr>
          <p:cNvPr id="1032" name="Picture 13" descr="AnnivGrStandard_White.png">
            <a:extLst>
              <a:ext uri="{FF2B5EF4-FFF2-40B4-BE49-F238E27FC236}">
                <a16:creationId xmlns:a16="http://schemas.microsoft.com/office/drawing/2014/main" id="{B63C19C7-6F8A-40CE-B6F5-37EC848196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6508750"/>
            <a:ext cx="1830387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Folio.png" descr="/Users/jaypointer/Desktop/Folio.png">
            <a:extLst>
              <a:ext uri="{FF2B5EF4-FFF2-40B4-BE49-F238E27FC236}">
                <a16:creationId xmlns:a16="http://schemas.microsoft.com/office/drawing/2014/main" id="{9C77B3B1-980C-48B0-B946-01D728238E05}"/>
              </a:ext>
            </a:extLst>
          </p:cNvPr>
          <p:cNvPicPr>
            <a:picLocks noChangeAspect="1"/>
          </p:cNvPicPr>
          <p:nvPr userDrawn="1"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7075"/>
            <a:ext cx="916781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31E72A-6903-466A-8FF6-46994F4F28B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961063"/>
            <a:ext cx="1058863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AnnivGrStandard_White.png">
            <a:extLst>
              <a:ext uri="{FF2B5EF4-FFF2-40B4-BE49-F238E27FC236}">
                <a16:creationId xmlns:a16="http://schemas.microsoft.com/office/drawing/2014/main" id="{8F1017F7-3BB5-4759-A379-50F7C216388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6508750"/>
            <a:ext cx="1830387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41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35" r:id="rId8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F0031"/>
          </a:solidFill>
          <a:latin typeface="Helvetica"/>
          <a:ea typeface="ヒラギノ角ゴ Pro W3" charset="0"/>
          <a:cs typeface="ヒラギノ角ゴ Pro W3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1" kern="1200">
          <a:solidFill>
            <a:srgbClr val="005AA3"/>
          </a:solidFill>
          <a:latin typeface="Helvetica"/>
          <a:ea typeface="ヒラギノ角ゴ Pro W3" charset="0"/>
          <a:cs typeface="ヒラギノ角ゴ Pro W3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AA3"/>
          </a:solidFill>
          <a:latin typeface="Helvetica"/>
          <a:ea typeface="ヒラギノ角ゴ Pro W3" charset="0"/>
          <a:cs typeface="ヒラギノ角ゴ Pro W3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AA3"/>
          </a:solidFill>
          <a:latin typeface="Helvetica"/>
          <a:ea typeface="ヒラギノ角ゴ Pro W3" charset="0"/>
          <a:cs typeface="ヒラギノ角ゴ Pro W3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b="1" i="1" kern="1200">
          <a:solidFill>
            <a:srgbClr val="CF0031"/>
          </a:solidFill>
          <a:latin typeface="Helvetica"/>
          <a:ea typeface="ヒラギノ角ゴ Pro W3" charset="0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i="1" kern="1200">
          <a:solidFill>
            <a:srgbClr val="005AA3"/>
          </a:solidFill>
          <a:latin typeface="Helvetica"/>
          <a:ea typeface="ヒラギノ角ゴ Pro W3" charset="0"/>
          <a:cs typeface="ヒラギノ角ゴ Pro W3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8">
            <a:extLst>
              <a:ext uri="{FF2B5EF4-FFF2-40B4-BE49-F238E27FC236}">
                <a16:creationId xmlns:a16="http://schemas.microsoft.com/office/drawing/2014/main" id="{A8019D08-7569-43F8-8F1C-5D8975E7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Scouting’s Religious Emblems </a:t>
            </a:r>
            <a:b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</a:br>
            <a:r>
              <a:rPr lang="en-US" altLang="en-US" dirty="0">
                <a:latin typeface="Helvetica" panose="020B0604020202020204" pitchFamily="34" charset="0"/>
                <a:ea typeface="ヒラギノ角ゴ Pro W3" charset="-128"/>
              </a:rPr>
              <a:t>Program</a:t>
            </a:r>
          </a:p>
        </p:txBody>
      </p:sp>
      <p:sp>
        <p:nvSpPr>
          <p:cNvPr id="11265" name="Slide Number Placeholder 5">
            <a:extLst>
              <a:ext uri="{FF2B5EF4-FFF2-40B4-BE49-F238E27FC236}">
                <a16:creationId xmlns:a16="http://schemas.microsoft.com/office/drawing/2014/main" id="{0DE24A71-9F13-4C62-AB4A-8E778C9E40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9pPr>
          </a:lstStyle>
          <a:p>
            <a:pPr eaLnBrk="1" hangingPunct="1"/>
            <a:fld id="{6797B390-2508-400B-9346-BD09BDFB6AC6}" type="slidenum">
              <a:rPr lang="en-US" altLang="en-US" sz="1000">
                <a:solidFill>
                  <a:srgbClr val="95B3D7"/>
                </a:solidFill>
                <a:latin typeface="Helvetica" panose="020B0604020202020204" pitchFamily="34" charset="0"/>
              </a:rPr>
              <a:pPr eaLnBrk="1" hangingPunct="1"/>
              <a:t>1</a:t>
            </a:fld>
            <a:endParaRPr lang="en-US" altLang="en-US" sz="1000">
              <a:solidFill>
                <a:srgbClr val="95B3D7"/>
              </a:solidFill>
              <a:latin typeface="Helvetica" panose="020B0604020202020204" pitchFamily="34" charset="0"/>
            </a:endParaRPr>
          </a:p>
        </p:txBody>
      </p:sp>
      <p:pic>
        <p:nvPicPr>
          <p:cNvPr id="11268" name="Picture 4" descr="See the source image">
            <a:extLst>
              <a:ext uri="{FF2B5EF4-FFF2-40B4-BE49-F238E27FC236}">
                <a16:creationId xmlns:a16="http://schemas.microsoft.com/office/drawing/2014/main" id="{78991EFD-BDA4-4E43-AFA4-F3402DCF3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934" y="1429109"/>
            <a:ext cx="2286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See the source image">
            <a:extLst>
              <a:ext uri="{FF2B5EF4-FFF2-40B4-BE49-F238E27FC236}">
                <a16:creationId xmlns:a16="http://schemas.microsoft.com/office/drawing/2014/main" id="{E59C6E75-E0ED-4A88-A268-E01D11764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874" y="3015633"/>
            <a:ext cx="2147060" cy="96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F4EA-ED76-401E-AB42-4C36A9A5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Scout is Reverent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27D3C-327B-409A-8698-78374975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in 1926 by the BSA to encourage scouts and scouters to grow even stronger in their personal religious beliefs.</a:t>
            </a:r>
          </a:p>
          <a:p>
            <a:r>
              <a:rPr lang="en-US" dirty="0"/>
              <a:t>Available to all aspects of the Scouting Program</a:t>
            </a:r>
          </a:p>
          <a:p>
            <a:pPr lvl="1"/>
            <a:r>
              <a:rPr lang="en-US" dirty="0"/>
              <a:t>Cub Scouts</a:t>
            </a:r>
          </a:p>
          <a:p>
            <a:pPr lvl="1"/>
            <a:r>
              <a:rPr lang="en-US" dirty="0"/>
              <a:t>Boy Scouts</a:t>
            </a:r>
          </a:p>
          <a:p>
            <a:pPr lvl="1"/>
            <a:r>
              <a:rPr lang="en-US" dirty="0"/>
              <a:t>Varsity</a:t>
            </a:r>
          </a:p>
          <a:p>
            <a:pPr lvl="1"/>
            <a:r>
              <a:rPr lang="en-US" dirty="0"/>
              <a:t>Venturing</a:t>
            </a:r>
          </a:p>
          <a:p>
            <a:r>
              <a:rPr lang="en-US" dirty="0"/>
              <a:t>Is </a:t>
            </a:r>
            <a:r>
              <a:rPr lang="en-US" u="sng" dirty="0"/>
              <a:t>NOT</a:t>
            </a:r>
            <a:r>
              <a:rPr lang="en-US" dirty="0"/>
              <a:t> directly developed by the BSA!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93169-7A5B-4FB1-AE20-DFB7A9D746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CB81-D935-49E4-9E4E-09CC70A7EC3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25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8CE0-58DC-4DD1-8A27-EB4EFF58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Religious Emblems?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89D6-E153-4920-9E5B-DA60C380F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scout makes the decision to pursue the award</a:t>
            </a:r>
          </a:p>
          <a:p>
            <a:r>
              <a:rPr lang="en-US" dirty="0"/>
              <a:t>A counselor is selected to guide the scout through the program</a:t>
            </a:r>
          </a:p>
          <a:p>
            <a:pPr lvl="1"/>
            <a:r>
              <a:rPr lang="en-US" dirty="0"/>
              <a:t>The counselor’s qualifications are up to the particular emblem’s governing body (more on this in a few…)</a:t>
            </a:r>
          </a:p>
          <a:p>
            <a:r>
              <a:rPr lang="en-US" dirty="0"/>
              <a:t>Some programs are one level for all ages, others are age-specific.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23C85-C440-43FF-901A-1933F7F0DE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CB81-D935-49E4-9E4E-09CC70A7EC3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45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2B71-9A32-4BBC-9B13-2A693EBD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my faith have an award?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450A0-70D8-44AB-80A4-E04BB1B1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simply, yes! There are currently 43 specific denominations with a BSA-recognized program.</a:t>
            </a:r>
          </a:p>
          <a:p>
            <a:r>
              <a:rPr lang="en-US" dirty="0"/>
              <a:t>May protestant denominations follow the program produced by P.R.A.Y.</a:t>
            </a:r>
          </a:p>
          <a:p>
            <a:r>
              <a:rPr lang="en-US" dirty="0"/>
              <a:t>Some faiths have produced their own programs, like </a:t>
            </a:r>
          </a:p>
          <a:p>
            <a:pPr lvl="1"/>
            <a:r>
              <a:rPr lang="en-US" dirty="0"/>
              <a:t>Catholicism		̶̶  Moravian Church		̶  Judaism</a:t>
            </a:r>
          </a:p>
          <a:p>
            <a:pPr lvl="1"/>
            <a:r>
              <a:rPr lang="en-US" dirty="0"/>
              <a:t>Buddhism	 	̶̶  Hinduism				̶̶  Jainism</a:t>
            </a:r>
          </a:p>
          <a:p>
            <a:pPr lvl="1"/>
            <a:r>
              <a:rPr lang="en-US" dirty="0"/>
              <a:t>Islam				̶̶  Latter-Day Saints		̶̶  Unitarian Universalist</a:t>
            </a:r>
          </a:p>
          <a:p>
            <a:pPr lvl="1"/>
            <a:r>
              <a:rPr lang="en-US" dirty="0" err="1"/>
              <a:t>Zorastrianim</a:t>
            </a:r>
            <a:r>
              <a:rPr lang="en-US" dirty="0"/>
              <a:t>		̶̶  Sikhism				̶̶  </a:t>
            </a:r>
            <a:r>
              <a:rPr lang="en-US" dirty="0" err="1"/>
              <a:t>Meher</a:t>
            </a:r>
            <a:r>
              <a:rPr lang="en-US" dirty="0"/>
              <a:t> Baba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4E417-4F19-4F2A-837B-BFD89EA4EB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CB81-D935-49E4-9E4E-09CC70A7EC3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92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2A93-3CE7-4A46-89C9-C2CC07D8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started?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58B5-2852-42CF-85DD-03365084A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obtain the participant booklet for the denomination you are pursuing.</a:t>
            </a:r>
          </a:p>
          <a:p>
            <a:r>
              <a:rPr lang="en-US" dirty="0"/>
              <a:t>Review the program with the scout’s parent/guardian.</a:t>
            </a:r>
          </a:p>
          <a:p>
            <a:r>
              <a:rPr lang="en-US" dirty="0"/>
              <a:t>Find a counselor.</a:t>
            </a:r>
          </a:p>
          <a:p>
            <a:pPr lvl="1"/>
            <a:r>
              <a:rPr lang="en-US" dirty="0"/>
              <a:t>Check with your religious institution </a:t>
            </a:r>
            <a:r>
              <a:rPr lang="en-US" b="1" u="sng" dirty="0"/>
              <a:t>FIRST</a:t>
            </a:r>
            <a:r>
              <a:rPr lang="en-US" dirty="0"/>
              <a:t>! Show them the booklet, as some groups have specific rules about who can be a counselor.</a:t>
            </a:r>
          </a:p>
          <a:p>
            <a:r>
              <a:rPr lang="en-US" dirty="0"/>
              <a:t>Work through the booklet to complete the requirements.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32724-9C96-4241-B3F6-94F08C741B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CB81-D935-49E4-9E4E-09CC70A7EC3A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90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1FB7-4A47-4902-A0FA-877ECCF2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finished! 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D83F3-8F9F-4429-859C-DEADF2162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the presentation package for your particular award</a:t>
            </a:r>
          </a:p>
          <a:p>
            <a:r>
              <a:rPr lang="en-US" dirty="0"/>
              <a:t>Meet with your religious institution to determine if they will present the award.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6B13F-69C2-495D-B185-D12B33EF73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CB81-D935-49E4-9E4E-09CC70A7EC3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721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34A9-0C2C-42C3-BB6D-D8637321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adult religious emblems?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8F338-78FC-45A1-A3B1-41A5D5E80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YES! But they work a little different</a:t>
            </a:r>
          </a:p>
          <a:p>
            <a:r>
              <a:rPr lang="en-US" dirty="0"/>
              <a:t>Adult awards are by nomination, so there aren’t any set requirements.</a:t>
            </a:r>
          </a:p>
          <a:p>
            <a:r>
              <a:rPr lang="en-US" dirty="0"/>
              <a:t>These aren’t BSA awards, but the square knot is approved for wear on the uniform.</a:t>
            </a:r>
          </a:p>
          <a:p>
            <a:r>
              <a:rPr lang="en-US" dirty="0"/>
              <a:t>You cannot nominate yourself!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69175-B703-42AF-8323-66A09F7A29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3CB81-D935-49E4-9E4E-09CC70A7EC3A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2552040"/>
      </p:ext>
    </p:extLst>
  </p:cSld>
  <p:clrMapOvr>
    <a:masterClrMapping/>
  </p:clrMapOvr>
</p:sld>
</file>

<file path=ppt/theme/theme1.xml><?xml version="1.0" encoding="utf-8"?>
<a:theme xmlns:a="http://schemas.openxmlformats.org/drawingml/2006/main" name="ScoutingAc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outingActive" id="{35D2760E-BCA2-4074-BA89-CBAF2D5B1811}" vid="{668A3C3B-341F-4478-A40B-3DCA77EFDF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SCoutingBlueLogo</Template>
  <TotalTime>185</TotalTime>
  <Words>310</Words>
  <Application>Microsoft Office PowerPoint</Application>
  <PresentationFormat>On-screen Show (4:3)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Lucida Grande</vt:lpstr>
      <vt:lpstr>ヒラギノ角ゴ Pro W3</vt:lpstr>
      <vt:lpstr>Arial</vt:lpstr>
      <vt:lpstr>Helvetica</vt:lpstr>
      <vt:lpstr>Calibri</vt:lpstr>
      <vt:lpstr>Geneva</vt:lpstr>
      <vt:lpstr>ScoutingActive</vt:lpstr>
      <vt:lpstr>Scouting’s Religious Emblems  Program</vt:lpstr>
      <vt:lpstr>A Scout is Reverent</vt:lpstr>
      <vt:lpstr>What are the Religious Emblems?</vt:lpstr>
      <vt:lpstr>Does my faith have an award?</vt:lpstr>
      <vt:lpstr>How do we get started?</vt:lpstr>
      <vt:lpstr>We finished! Now what?</vt:lpstr>
      <vt:lpstr>Are there adult religious emblems? </vt:lpstr>
    </vt:vector>
  </TitlesOfParts>
  <Company>Boy Scouts of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Morrow</dc:creator>
  <cp:lastModifiedBy>Matt Ballance</cp:lastModifiedBy>
  <cp:revision>25</cp:revision>
  <dcterms:created xsi:type="dcterms:W3CDTF">2011-01-11T15:53:32Z</dcterms:created>
  <dcterms:modified xsi:type="dcterms:W3CDTF">2018-03-27T14:01:04Z</dcterms:modified>
</cp:coreProperties>
</file>