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6"/>
  </p:notesMasterIdLst>
  <p:sldIdLst>
    <p:sldId id="256" r:id="rId2"/>
    <p:sldId id="258" r:id="rId3"/>
    <p:sldId id="261" r:id="rId4"/>
    <p:sldId id="262" r:id="rId5"/>
    <p:sldId id="264" r:id="rId6"/>
    <p:sldId id="265" r:id="rId7"/>
    <p:sldId id="275" r:id="rId8"/>
    <p:sldId id="266" r:id="rId9"/>
    <p:sldId id="276" r:id="rId10"/>
    <p:sldId id="277" r:id="rId11"/>
    <p:sldId id="269" r:id="rId12"/>
    <p:sldId id="268" r:id="rId13"/>
    <p:sldId id="271" r:id="rId14"/>
    <p:sldId id="289" r:id="rId15"/>
    <p:sldId id="288" r:id="rId16"/>
    <p:sldId id="281" r:id="rId17"/>
    <p:sldId id="290" r:id="rId18"/>
    <p:sldId id="280" r:id="rId19"/>
    <p:sldId id="285" r:id="rId20"/>
    <p:sldId id="291" r:id="rId21"/>
    <p:sldId id="287" r:id="rId22"/>
    <p:sldId id="272" r:id="rId23"/>
    <p:sldId id="273" r:id="rId24"/>
    <p:sldId id="282" r:id="rId2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91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6T12:23:24.028"/>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6T12:23:24.544"/>
    </inkml:context>
    <inkml:brush xml:id="br0">
      <inkml:brushProperty name="width" value="0.35" units="cm"/>
      <inkml:brushProperty name="height" value="0.35" units="cm"/>
      <inkml:brushProperty name="color" value="#FFFFFF"/>
    </inkml:brush>
  </inkml:definitions>
  <inkml:trace contextRef="#ctx0" brushRef="#br0">0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6T12:23:25.055"/>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6T12:23:25.623"/>
    </inkml:context>
    <inkml:brush xml:id="br0">
      <inkml:brushProperty name="width" value="0.35" units="cm"/>
      <inkml:brushProperty name="height" value="0.35" units="cm"/>
      <inkml:brushProperty name="color" value="#FFFFFF"/>
    </inkml:brush>
  </inkml:definitions>
  <inkml:trace contextRef="#ctx0" brushRef="#br0">5 1 24575,'-4'0'0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a:extLst>
            <a:ext uri="{FF2B5EF4-FFF2-40B4-BE49-F238E27FC236}">
              <a16:creationId xmlns:a16="http://schemas.microsoft.com/office/drawing/2014/main" id="{48517375-23DE-A448-ED11-B49D2C0D244E}"/>
            </a:ext>
          </a:extLst>
        </p:cNvPr>
        <p:cNvGrpSpPr/>
        <p:nvPr/>
      </p:nvGrpSpPr>
      <p:grpSpPr>
        <a:xfrm>
          <a:off x="0" y="0"/>
          <a:ext cx="0" cy="0"/>
          <a:chOff x="0" y="0"/>
          <a:chExt cx="0" cy="0"/>
        </a:xfrm>
      </p:grpSpPr>
      <p:sp>
        <p:nvSpPr>
          <p:cNvPr id="96" name="Google Shape;96;p3:notes">
            <a:extLst>
              <a:ext uri="{FF2B5EF4-FFF2-40B4-BE49-F238E27FC236}">
                <a16:creationId xmlns:a16="http://schemas.microsoft.com/office/drawing/2014/main" id="{2855914B-E245-07B0-4B28-A5D37E5AE31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7" name="Google Shape;97;p3:notes">
            <a:extLst>
              <a:ext uri="{FF2B5EF4-FFF2-40B4-BE49-F238E27FC236}">
                <a16:creationId xmlns:a16="http://schemas.microsoft.com/office/drawing/2014/main" id="{396792C5-9C92-5407-96FB-8FE713382B3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710632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a:extLst>
            <a:ext uri="{FF2B5EF4-FFF2-40B4-BE49-F238E27FC236}">
              <a16:creationId xmlns:a16="http://schemas.microsoft.com/office/drawing/2014/main" id="{3A770DC5-8E5D-5CF1-260D-BB2844753311}"/>
            </a:ext>
          </a:extLst>
        </p:cNvPr>
        <p:cNvGrpSpPr/>
        <p:nvPr/>
      </p:nvGrpSpPr>
      <p:grpSpPr>
        <a:xfrm>
          <a:off x="0" y="0"/>
          <a:ext cx="0" cy="0"/>
          <a:chOff x="0" y="0"/>
          <a:chExt cx="0" cy="0"/>
        </a:xfrm>
      </p:grpSpPr>
      <p:sp>
        <p:nvSpPr>
          <p:cNvPr id="96" name="Google Shape;96;p3:notes">
            <a:extLst>
              <a:ext uri="{FF2B5EF4-FFF2-40B4-BE49-F238E27FC236}">
                <a16:creationId xmlns:a16="http://schemas.microsoft.com/office/drawing/2014/main" id="{70F57599-A7AF-5C83-C05C-7496DB9F6F5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7" name="Google Shape;97;p3:notes">
            <a:extLst>
              <a:ext uri="{FF2B5EF4-FFF2-40B4-BE49-F238E27FC236}">
                <a16:creationId xmlns:a16="http://schemas.microsoft.com/office/drawing/2014/main" id="{DE949B29-CC07-18E5-294A-EB5E7239A1D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544015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a:extLst>
            <a:ext uri="{FF2B5EF4-FFF2-40B4-BE49-F238E27FC236}">
              <a16:creationId xmlns:a16="http://schemas.microsoft.com/office/drawing/2014/main" id="{1DE00AA9-5943-735F-B8A8-9A045BFBF99A}"/>
            </a:ext>
          </a:extLst>
        </p:cNvPr>
        <p:cNvGrpSpPr/>
        <p:nvPr/>
      </p:nvGrpSpPr>
      <p:grpSpPr>
        <a:xfrm>
          <a:off x="0" y="0"/>
          <a:ext cx="0" cy="0"/>
          <a:chOff x="0" y="0"/>
          <a:chExt cx="0" cy="0"/>
        </a:xfrm>
      </p:grpSpPr>
      <p:sp>
        <p:nvSpPr>
          <p:cNvPr id="96" name="Google Shape;96;p3:notes">
            <a:extLst>
              <a:ext uri="{FF2B5EF4-FFF2-40B4-BE49-F238E27FC236}">
                <a16:creationId xmlns:a16="http://schemas.microsoft.com/office/drawing/2014/main" id="{1C511969-28C9-BC91-98A2-5EC687F0BB6F}"/>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7" name="Google Shape;97;p3:notes">
            <a:extLst>
              <a:ext uri="{FF2B5EF4-FFF2-40B4-BE49-F238E27FC236}">
                <a16:creationId xmlns:a16="http://schemas.microsoft.com/office/drawing/2014/main" id="{0A2228CA-AC8F-42EE-47E2-FC96B19826E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995022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a:extLst>
            <a:ext uri="{FF2B5EF4-FFF2-40B4-BE49-F238E27FC236}">
              <a16:creationId xmlns:a16="http://schemas.microsoft.com/office/drawing/2014/main" id="{8D89F960-5B54-2C38-A43B-39583AAE4BA9}"/>
            </a:ext>
          </a:extLst>
        </p:cNvPr>
        <p:cNvGrpSpPr/>
        <p:nvPr/>
      </p:nvGrpSpPr>
      <p:grpSpPr>
        <a:xfrm>
          <a:off x="0" y="0"/>
          <a:ext cx="0" cy="0"/>
          <a:chOff x="0" y="0"/>
          <a:chExt cx="0" cy="0"/>
        </a:xfrm>
      </p:grpSpPr>
      <p:sp>
        <p:nvSpPr>
          <p:cNvPr id="96" name="Google Shape;96;p3:notes">
            <a:extLst>
              <a:ext uri="{FF2B5EF4-FFF2-40B4-BE49-F238E27FC236}">
                <a16:creationId xmlns:a16="http://schemas.microsoft.com/office/drawing/2014/main" id="{C68F4E3C-C1CC-8EF9-C83A-06FBA06F941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7" name="Google Shape;97;p3:notes">
            <a:extLst>
              <a:ext uri="{FF2B5EF4-FFF2-40B4-BE49-F238E27FC236}">
                <a16:creationId xmlns:a16="http://schemas.microsoft.com/office/drawing/2014/main" id="{B487D8A9-20F9-1DCE-2EA4-8B6E46F26E2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944165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a:extLst>
            <a:ext uri="{FF2B5EF4-FFF2-40B4-BE49-F238E27FC236}">
              <a16:creationId xmlns:a16="http://schemas.microsoft.com/office/drawing/2014/main" id="{8130F018-FDD8-6686-005D-4B078D5EE802}"/>
            </a:ext>
          </a:extLst>
        </p:cNvPr>
        <p:cNvGrpSpPr/>
        <p:nvPr/>
      </p:nvGrpSpPr>
      <p:grpSpPr>
        <a:xfrm>
          <a:off x="0" y="0"/>
          <a:ext cx="0" cy="0"/>
          <a:chOff x="0" y="0"/>
          <a:chExt cx="0" cy="0"/>
        </a:xfrm>
      </p:grpSpPr>
      <p:sp>
        <p:nvSpPr>
          <p:cNvPr id="96" name="Google Shape;96;p3:notes">
            <a:extLst>
              <a:ext uri="{FF2B5EF4-FFF2-40B4-BE49-F238E27FC236}">
                <a16:creationId xmlns:a16="http://schemas.microsoft.com/office/drawing/2014/main" id="{D87B4787-C21E-9AE4-4498-C7462BEDC62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7" name="Google Shape;97;p3:notes">
            <a:extLst>
              <a:ext uri="{FF2B5EF4-FFF2-40B4-BE49-F238E27FC236}">
                <a16:creationId xmlns:a16="http://schemas.microsoft.com/office/drawing/2014/main" id="{A3524F1F-69BD-D31F-2C06-3F6A2C7839F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8319864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a:extLst>
            <a:ext uri="{FF2B5EF4-FFF2-40B4-BE49-F238E27FC236}">
              <a16:creationId xmlns:a16="http://schemas.microsoft.com/office/drawing/2014/main" id="{F1FDDC18-94FC-B1C4-B46B-842ED528262D}"/>
            </a:ext>
          </a:extLst>
        </p:cNvPr>
        <p:cNvGrpSpPr/>
        <p:nvPr/>
      </p:nvGrpSpPr>
      <p:grpSpPr>
        <a:xfrm>
          <a:off x="0" y="0"/>
          <a:ext cx="0" cy="0"/>
          <a:chOff x="0" y="0"/>
          <a:chExt cx="0" cy="0"/>
        </a:xfrm>
      </p:grpSpPr>
      <p:sp>
        <p:nvSpPr>
          <p:cNvPr id="96" name="Google Shape;96;p3:notes">
            <a:extLst>
              <a:ext uri="{FF2B5EF4-FFF2-40B4-BE49-F238E27FC236}">
                <a16:creationId xmlns:a16="http://schemas.microsoft.com/office/drawing/2014/main" id="{A56268E1-5E13-68E9-9CC8-9A131FB8371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7" name="Google Shape;97;p3:notes">
            <a:extLst>
              <a:ext uri="{FF2B5EF4-FFF2-40B4-BE49-F238E27FC236}">
                <a16:creationId xmlns:a16="http://schemas.microsoft.com/office/drawing/2014/main" id="{8D2A8DF2-FCD6-9A31-432C-E63919D1CB8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081611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a:extLst>
            <a:ext uri="{FF2B5EF4-FFF2-40B4-BE49-F238E27FC236}">
              <a16:creationId xmlns:a16="http://schemas.microsoft.com/office/drawing/2014/main" id="{8F995DAC-9287-67C6-9C06-536A8325072F}"/>
            </a:ext>
          </a:extLst>
        </p:cNvPr>
        <p:cNvGrpSpPr/>
        <p:nvPr/>
      </p:nvGrpSpPr>
      <p:grpSpPr>
        <a:xfrm>
          <a:off x="0" y="0"/>
          <a:ext cx="0" cy="0"/>
          <a:chOff x="0" y="0"/>
          <a:chExt cx="0" cy="0"/>
        </a:xfrm>
      </p:grpSpPr>
      <p:sp>
        <p:nvSpPr>
          <p:cNvPr id="96" name="Google Shape;96;p3:notes">
            <a:extLst>
              <a:ext uri="{FF2B5EF4-FFF2-40B4-BE49-F238E27FC236}">
                <a16:creationId xmlns:a16="http://schemas.microsoft.com/office/drawing/2014/main" id="{7238A02F-7FE1-407B-9C2A-263326AC7CC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7" name="Google Shape;97;p3:notes">
            <a:extLst>
              <a:ext uri="{FF2B5EF4-FFF2-40B4-BE49-F238E27FC236}">
                <a16:creationId xmlns:a16="http://schemas.microsoft.com/office/drawing/2014/main" id="{6ABD4D77-641F-F9C9-5179-3530DC7FFC6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403164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a:extLst>
            <a:ext uri="{FF2B5EF4-FFF2-40B4-BE49-F238E27FC236}">
              <a16:creationId xmlns:a16="http://schemas.microsoft.com/office/drawing/2014/main" id="{4AEC8336-B85B-6B79-DA89-C2D1D50136AD}"/>
            </a:ext>
          </a:extLst>
        </p:cNvPr>
        <p:cNvGrpSpPr/>
        <p:nvPr/>
      </p:nvGrpSpPr>
      <p:grpSpPr>
        <a:xfrm>
          <a:off x="0" y="0"/>
          <a:ext cx="0" cy="0"/>
          <a:chOff x="0" y="0"/>
          <a:chExt cx="0" cy="0"/>
        </a:xfrm>
      </p:grpSpPr>
      <p:sp>
        <p:nvSpPr>
          <p:cNvPr id="96" name="Google Shape;96;p3:notes">
            <a:extLst>
              <a:ext uri="{FF2B5EF4-FFF2-40B4-BE49-F238E27FC236}">
                <a16:creationId xmlns:a16="http://schemas.microsoft.com/office/drawing/2014/main" id="{5D5CA912-F062-91A8-3845-BCFDCE9A837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7" name="Google Shape;97;p3:notes">
            <a:extLst>
              <a:ext uri="{FF2B5EF4-FFF2-40B4-BE49-F238E27FC236}">
                <a16:creationId xmlns:a16="http://schemas.microsoft.com/office/drawing/2014/main" id="{A6FEF81A-10AB-A54F-6C4C-64D2BE89CBC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643800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a:extLst>
            <a:ext uri="{FF2B5EF4-FFF2-40B4-BE49-F238E27FC236}">
              <a16:creationId xmlns:a16="http://schemas.microsoft.com/office/drawing/2014/main" id="{BD5726C3-5641-7F31-F549-62B0093FD7DD}"/>
            </a:ext>
          </a:extLst>
        </p:cNvPr>
        <p:cNvGrpSpPr/>
        <p:nvPr/>
      </p:nvGrpSpPr>
      <p:grpSpPr>
        <a:xfrm>
          <a:off x="0" y="0"/>
          <a:ext cx="0" cy="0"/>
          <a:chOff x="0" y="0"/>
          <a:chExt cx="0" cy="0"/>
        </a:xfrm>
      </p:grpSpPr>
      <p:sp>
        <p:nvSpPr>
          <p:cNvPr id="96" name="Google Shape;96;p3:notes">
            <a:extLst>
              <a:ext uri="{FF2B5EF4-FFF2-40B4-BE49-F238E27FC236}">
                <a16:creationId xmlns:a16="http://schemas.microsoft.com/office/drawing/2014/main" id="{2B6F9B11-45F9-8566-45E7-937531D5F51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7" name="Google Shape;97;p3:notes">
            <a:extLst>
              <a:ext uri="{FF2B5EF4-FFF2-40B4-BE49-F238E27FC236}">
                <a16:creationId xmlns:a16="http://schemas.microsoft.com/office/drawing/2014/main" id="{FAA5B979-89EC-6E53-B93F-C45134EF8A5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589511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a:extLst>
            <a:ext uri="{FF2B5EF4-FFF2-40B4-BE49-F238E27FC236}">
              <a16:creationId xmlns:a16="http://schemas.microsoft.com/office/drawing/2014/main" id="{1C7336FE-B18E-BCDD-429E-0E9673AE2968}"/>
            </a:ext>
          </a:extLst>
        </p:cNvPr>
        <p:cNvGrpSpPr/>
        <p:nvPr/>
      </p:nvGrpSpPr>
      <p:grpSpPr>
        <a:xfrm>
          <a:off x="0" y="0"/>
          <a:ext cx="0" cy="0"/>
          <a:chOff x="0" y="0"/>
          <a:chExt cx="0" cy="0"/>
        </a:xfrm>
      </p:grpSpPr>
      <p:sp>
        <p:nvSpPr>
          <p:cNvPr id="96" name="Google Shape;96;p3:notes">
            <a:extLst>
              <a:ext uri="{FF2B5EF4-FFF2-40B4-BE49-F238E27FC236}">
                <a16:creationId xmlns:a16="http://schemas.microsoft.com/office/drawing/2014/main" id="{0E483667-D372-3E50-191C-AD234BB9026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7" name="Google Shape;97;p3:notes">
            <a:extLst>
              <a:ext uri="{FF2B5EF4-FFF2-40B4-BE49-F238E27FC236}">
                <a16:creationId xmlns:a16="http://schemas.microsoft.com/office/drawing/2014/main" id="{A4FF4A03-2003-FBD6-B131-691DC5384C3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28452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a:extLst>
            <a:ext uri="{FF2B5EF4-FFF2-40B4-BE49-F238E27FC236}">
              <a16:creationId xmlns:a16="http://schemas.microsoft.com/office/drawing/2014/main" id="{01514671-B7A1-12C3-E9E5-63732AB043DB}"/>
            </a:ext>
          </a:extLst>
        </p:cNvPr>
        <p:cNvGrpSpPr/>
        <p:nvPr/>
      </p:nvGrpSpPr>
      <p:grpSpPr>
        <a:xfrm>
          <a:off x="0" y="0"/>
          <a:ext cx="0" cy="0"/>
          <a:chOff x="0" y="0"/>
          <a:chExt cx="0" cy="0"/>
        </a:xfrm>
      </p:grpSpPr>
      <p:sp>
        <p:nvSpPr>
          <p:cNvPr id="96" name="Google Shape;96;p3:notes">
            <a:extLst>
              <a:ext uri="{FF2B5EF4-FFF2-40B4-BE49-F238E27FC236}">
                <a16:creationId xmlns:a16="http://schemas.microsoft.com/office/drawing/2014/main" id="{66EFF976-D922-5C21-B52C-C9F44B58437B}"/>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7" name="Google Shape;97;p3:notes">
            <a:extLst>
              <a:ext uri="{FF2B5EF4-FFF2-40B4-BE49-F238E27FC236}">
                <a16:creationId xmlns:a16="http://schemas.microsoft.com/office/drawing/2014/main" id="{387EC3FA-174B-CAF4-A772-916332D45D2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73960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a:extLst>
            <a:ext uri="{FF2B5EF4-FFF2-40B4-BE49-F238E27FC236}">
              <a16:creationId xmlns:a16="http://schemas.microsoft.com/office/drawing/2014/main" id="{CCD4F90F-7EC1-5B0D-8529-859201105E93}"/>
            </a:ext>
          </a:extLst>
        </p:cNvPr>
        <p:cNvGrpSpPr/>
        <p:nvPr/>
      </p:nvGrpSpPr>
      <p:grpSpPr>
        <a:xfrm>
          <a:off x="0" y="0"/>
          <a:ext cx="0" cy="0"/>
          <a:chOff x="0" y="0"/>
          <a:chExt cx="0" cy="0"/>
        </a:xfrm>
      </p:grpSpPr>
      <p:sp>
        <p:nvSpPr>
          <p:cNvPr id="96" name="Google Shape;96;p3:notes">
            <a:extLst>
              <a:ext uri="{FF2B5EF4-FFF2-40B4-BE49-F238E27FC236}">
                <a16:creationId xmlns:a16="http://schemas.microsoft.com/office/drawing/2014/main" id="{CA422FD0-AEFB-1605-2323-6FF9BE03D36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7" name="Google Shape;97;p3:notes">
            <a:extLst>
              <a:ext uri="{FF2B5EF4-FFF2-40B4-BE49-F238E27FC236}">
                <a16:creationId xmlns:a16="http://schemas.microsoft.com/office/drawing/2014/main" id="{29103762-4501-7DBE-0EB0-1A3CC3CE9B3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5248766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a:extLst>
            <a:ext uri="{FF2B5EF4-FFF2-40B4-BE49-F238E27FC236}">
              <a16:creationId xmlns:a16="http://schemas.microsoft.com/office/drawing/2014/main" id="{5F95D2EC-E31F-28A0-937B-D3E0AF959A8D}"/>
            </a:ext>
          </a:extLst>
        </p:cNvPr>
        <p:cNvGrpSpPr/>
        <p:nvPr/>
      </p:nvGrpSpPr>
      <p:grpSpPr>
        <a:xfrm>
          <a:off x="0" y="0"/>
          <a:ext cx="0" cy="0"/>
          <a:chOff x="0" y="0"/>
          <a:chExt cx="0" cy="0"/>
        </a:xfrm>
      </p:grpSpPr>
      <p:sp>
        <p:nvSpPr>
          <p:cNvPr id="96" name="Google Shape;96;p3:notes">
            <a:extLst>
              <a:ext uri="{FF2B5EF4-FFF2-40B4-BE49-F238E27FC236}">
                <a16:creationId xmlns:a16="http://schemas.microsoft.com/office/drawing/2014/main" id="{8F9941CF-C437-A3BE-A2F0-8D09071166B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7" name="Google Shape;97;p3:notes">
            <a:extLst>
              <a:ext uri="{FF2B5EF4-FFF2-40B4-BE49-F238E27FC236}">
                <a16:creationId xmlns:a16="http://schemas.microsoft.com/office/drawing/2014/main" id="{761E8D5E-BFA2-9694-6A10-BBD30C5D456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6929291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a:extLst>
            <a:ext uri="{FF2B5EF4-FFF2-40B4-BE49-F238E27FC236}">
              <a16:creationId xmlns:a16="http://schemas.microsoft.com/office/drawing/2014/main" id="{9650E783-F1E7-705E-7738-B0EAAB902F71}"/>
            </a:ext>
          </a:extLst>
        </p:cNvPr>
        <p:cNvGrpSpPr/>
        <p:nvPr/>
      </p:nvGrpSpPr>
      <p:grpSpPr>
        <a:xfrm>
          <a:off x="0" y="0"/>
          <a:ext cx="0" cy="0"/>
          <a:chOff x="0" y="0"/>
          <a:chExt cx="0" cy="0"/>
        </a:xfrm>
      </p:grpSpPr>
      <p:sp>
        <p:nvSpPr>
          <p:cNvPr id="96" name="Google Shape;96;p3:notes">
            <a:extLst>
              <a:ext uri="{FF2B5EF4-FFF2-40B4-BE49-F238E27FC236}">
                <a16:creationId xmlns:a16="http://schemas.microsoft.com/office/drawing/2014/main" id="{6CF7131E-A55A-ED77-250A-933FBE4983D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7" name="Google Shape;97;p3:notes">
            <a:extLst>
              <a:ext uri="{FF2B5EF4-FFF2-40B4-BE49-F238E27FC236}">
                <a16:creationId xmlns:a16="http://schemas.microsoft.com/office/drawing/2014/main" id="{1BAD970E-2B55-7AF2-62A5-F250626519D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032751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a:extLst>
            <a:ext uri="{FF2B5EF4-FFF2-40B4-BE49-F238E27FC236}">
              <a16:creationId xmlns:a16="http://schemas.microsoft.com/office/drawing/2014/main" id="{9D36089B-7D03-7113-404E-D716037E0F6E}"/>
            </a:ext>
          </a:extLst>
        </p:cNvPr>
        <p:cNvGrpSpPr/>
        <p:nvPr/>
      </p:nvGrpSpPr>
      <p:grpSpPr>
        <a:xfrm>
          <a:off x="0" y="0"/>
          <a:ext cx="0" cy="0"/>
          <a:chOff x="0" y="0"/>
          <a:chExt cx="0" cy="0"/>
        </a:xfrm>
      </p:grpSpPr>
      <p:sp>
        <p:nvSpPr>
          <p:cNvPr id="96" name="Google Shape;96;p3:notes">
            <a:extLst>
              <a:ext uri="{FF2B5EF4-FFF2-40B4-BE49-F238E27FC236}">
                <a16:creationId xmlns:a16="http://schemas.microsoft.com/office/drawing/2014/main" id="{EF978310-A01C-9480-292E-5045C1623F63}"/>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7" name="Google Shape;97;p3:notes">
            <a:extLst>
              <a:ext uri="{FF2B5EF4-FFF2-40B4-BE49-F238E27FC236}">
                <a16:creationId xmlns:a16="http://schemas.microsoft.com/office/drawing/2014/main" id="{22881864-B69A-DEF6-F4E6-669E8A470B9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630363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a:extLst>
            <a:ext uri="{FF2B5EF4-FFF2-40B4-BE49-F238E27FC236}">
              <a16:creationId xmlns:a16="http://schemas.microsoft.com/office/drawing/2014/main" id="{556C3517-91FD-3D8F-A9CE-97D76E61FB72}"/>
            </a:ext>
          </a:extLst>
        </p:cNvPr>
        <p:cNvGrpSpPr/>
        <p:nvPr/>
      </p:nvGrpSpPr>
      <p:grpSpPr>
        <a:xfrm>
          <a:off x="0" y="0"/>
          <a:ext cx="0" cy="0"/>
          <a:chOff x="0" y="0"/>
          <a:chExt cx="0" cy="0"/>
        </a:xfrm>
      </p:grpSpPr>
      <p:sp>
        <p:nvSpPr>
          <p:cNvPr id="96" name="Google Shape;96;p3:notes">
            <a:extLst>
              <a:ext uri="{FF2B5EF4-FFF2-40B4-BE49-F238E27FC236}">
                <a16:creationId xmlns:a16="http://schemas.microsoft.com/office/drawing/2014/main" id="{3A991AC9-DE77-D416-CE01-EC6A2D231CAB}"/>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7" name="Google Shape;97;p3:notes">
            <a:extLst>
              <a:ext uri="{FF2B5EF4-FFF2-40B4-BE49-F238E27FC236}">
                <a16:creationId xmlns:a16="http://schemas.microsoft.com/office/drawing/2014/main" id="{7BC8D0CA-6730-8A43-99E8-B25479D474B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492101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a:extLst>
            <a:ext uri="{FF2B5EF4-FFF2-40B4-BE49-F238E27FC236}">
              <a16:creationId xmlns:a16="http://schemas.microsoft.com/office/drawing/2014/main" id="{EE15D077-2680-7DA8-B5B4-17BC5AAA983A}"/>
            </a:ext>
          </a:extLst>
        </p:cNvPr>
        <p:cNvGrpSpPr/>
        <p:nvPr/>
      </p:nvGrpSpPr>
      <p:grpSpPr>
        <a:xfrm>
          <a:off x="0" y="0"/>
          <a:ext cx="0" cy="0"/>
          <a:chOff x="0" y="0"/>
          <a:chExt cx="0" cy="0"/>
        </a:xfrm>
      </p:grpSpPr>
      <p:sp>
        <p:nvSpPr>
          <p:cNvPr id="96" name="Google Shape;96;p3:notes">
            <a:extLst>
              <a:ext uri="{FF2B5EF4-FFF2-40B4-BE49-F238E27FC236}">
                <a16:creationId xmlns:a16="http://schemas.microsoft.com/office/drawing/2014/main" id="{A3B1DFBF-20AD-E915-CB79-F9D4C195C72F}"/>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7" name="Google Shape;97;p3:notes">
            <a:extLst>
              <a:ext uri="{FF2B5EF4-FFF2-40B4-BE49-F238E27FC236}">
                <a16:creationId xmlns:a16="http://schemas.microsoft.com/office/drawing/2014/main" id="{1D38470E-459B-731D-5E50-1858B0A5872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800781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a:extLst>
            <a:ext uri="{FF2B5EF4-FFF2-40B4-BE49-F238E27FC236}">
              <a16:creationId xmlns:a16="http://schemas.microsoft.com/office/drawing/2014/main" id="{05AEE087-F894-C398-28A7-7F041AE24188}"/>
            </a:ext>
          </a:extLst>
        </p:cNvPr>
        <p:cNvGrpSpPr/>
        <p:nvPr/>
      </p:nvGrpSpPr>
      <p:grpSpPr>
        <a:xfrm>
          <a:off x="0" y="0"/>
          <a:ext cx="0" cy="0"/>
          <a:chOff x="0" y="0"/>
          <a:chExt cx="0" cy="0"/>
        </a:xfrm>
      </p:grpSpPr>
      <p:sp>
        <p:nvSpPr>
          <p:cNvPr id="96" name="Google Shape;96;p3:notes">
            <a:extLst>
              <a:ext uri="{FF2B5EF4-FFF2-40B4-BE49-F238E27FC236}">
                <a16:creationId xmlns:a16="http://schemas.microsoft.com/office/drawing/2014/main" id="{17BC386F-9F45-4268-42BB-62EEF179F3A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7" name="Google Shape;97;p3:notes">
            <a:extLst>
              <a:ext uri="{FF2B5EF4-FFF2-40B4-BE49-F238E27FC236}">
                <a16:creationId xmlns:a16="http://schemas.microsoft.com/office/drawing/2014/main" id="{293C6E6F-BEAB-D61A-CA62-D6ED62B7328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849285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a:extLst>
            <a:ext uri="{FF2B5EF4-FFF2-40B4-BE49-F238E27FC236}">
              <a16:creationId xmlns:a16="http://schemas.microsoft.com/office/drawing/2014/main" id="{0828ADF6-2631-53A3-DAAA-150A5DE5C207}"/>
            </a:ext>
          </a:extLst>
        </p:cNvPr>
        <p:cNvGrpSpPr/>
        <p:nvPr/>
      </p:nvGrpSpPr>
      <p:grpSpPr>
        <a:xfrm>
          <a:off x="0" y="0"/>
          <a:ext cx="0" cy="0"/>
          <a:chOff x="0" y="0"/>
          <a:chExt cx="0" cy="0"/>
        </a:xfrm>
      </p:grpSpPr>
      <p:sp>
        <p:nvSpPr>
          <p:cNvPr id="96" name="Google Shape;96;p3:notes">
            <a:extLst>
              <a:ext uri="{FF2B5EF4-FFF2-40B4-BE49-F238E27FC236}">
                <a16:creationId xmlns:a16="http://schemas.microsoft.com/office/drawing/2014/main" id="{2643E7A7-0509-EF9D-01F4-35F60E8F6D7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7" name="Google Shape;97;p3:notes">
            <a:extLst>
              <a:ext uri="{FF2B5EF4-FFF2-40B4-BE49-F238E27FC236}">
                <a16:creationId xmlns:a16="http://schemas.microsoft.com/office/drawing/2014/main" id="{16ACC8B1-3056-2950-33FC-487B3FBF19F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240597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a:extLst>
            <a:ext uri="{FF2B5EF4-FFF2-40B4-BE49-F238E27FC236}">
              <a16:creationId xmlns:a16="http://schemas.microsoft.com/office/drawing/2014/main" id="{1BC380D3-FD4C-6DFF-22E7-80A8BFA4A790}"/>
            </a:ext>
          </a:extLst>
        </p:cNvPr>
        <p:cNvGrpSpPr/>
        <p:nvPr/>
      </p:nvGrpSpPr>
      <p:grpSpPr>
        <a:xfrm>
          <a:off x="0" y="0"/>
          <a:ext cx="0" cy="0"/>
          <a:chOff x="0" y="0"/>
          <a:chExt cx="0" cy="0"/>
        </a:xfrm>
      </p:grpSpPr>
      <p:sp>
        <p:nvSpPr>
          <p:cNvPr id="96" name="Google Shape;96;p3:notes">
            <a:extLst>
              <a:ext uri="{FF2B5EF4-FFF2-40B4-BE49-F238E27FC236}">
                <a16:creationId xmlns:a16="http://schemas.microsoft.com/office/drawing/2014/main" id="{D0E39E2E-BFC1-6FC4-444E-A64D250BE9D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7" name="Google Shape;97;p3:notes">
            <a:extLst>
              <a:ext uri="{FF2B5EF4-FFF2-40B4-BE49-F238E27FC236}">
                <a16:creationId xmlns:a16="http://schemas.microsoft.com/office/drawing/2014/main" id="{E5863297-7AC2-6A70-DD68-718234ECCEB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76968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a:extLst>
            <a:ext uri="{FF2B5EF4-FFF2-40B4-BE49-F238E27FC236}">
              <a16:creationId xmlns:a16="http://schemas.microsoft.com/office/drawing/2014/main" id="{7DDCF467-477B-357C-00AC-92945BCB9F8F}"/>
            </a:ext>
          </a:extLst>
        </p:cNvPr>
        <p:cNvGrpSpPr/>
        <p:nvPr/>
      </p:nvGrpSpPr>
      <p:grpSpPr>
        <a:xfrm>
          <a:off x="0" y="0"/>
          <a:ext cx="0" cy="0"/>
          <a:chOff x="0" y="0"/>
          <a:chExt cx="0" cy="0"/>
        </a:xfrm>
      </p:grpSpPr>
      <p:sp>
        <p:nvSpPr>
          <p:cNvPr id="96" name="Google Shape;96;p3:notes">
            <a:extLst>
              <a:ext uri="{FF2B5EF4-FFF2-40B4-BE49-F238E27FC236}">
                <a16:creationId xmlns:a16="http://schemas.microsoft.com/office/drawing/2014/main" id="{EE0D27F9-DE0A-C9B5-F94D-C9861CCEBF40}"/>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7" name="Google Shape;97;p3:notes">
            <a:extLst>
              <a:ext uri="{FF2B5EF4-FFF2-40B4-BE49-F238E27FC236}">
                <a16:creationId xmlns:a16="http://schemas.microsoft.com/office/drawing/2014/main" id="{ABA1FE31-0C7E-FC55-7F86-4502A2D27D1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52708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customXml" Target="../ink/ink2.xml"/><Relationship Id="rId5" Type="http://schemas.openxmlformats.org/officeDocument/2006/relationships/image" Target="../media/image11.png"/><Relationship Id="rId10" Type="http://schemas.openxmlformats.org/officeDocument/2006/relationships/image" Target="../media/image7.jpeg"/><Relationship Id="rId9"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1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16.jpeg"/><Relationship Id="rId4" Type="http://schemas.openxmlformats.org/officeDocument/2006/relationships/image" Target="../media/image15.jpe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hyperlink" Target="https://doi.org/10.1080/24748668.2023.2291238" TargetMode="External"/><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hyperlink" Target="https://doi.org/10.1080/24748668.2013.11868632" TargetMode="External"/><Relationship Id="rId4" Type="http://schemas.openxmlformats.org/officeDocument/2006/relationships/hyperlink" Target="https://doi.org/10.1007/s00521-022-07692-6"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5" name="Google Shape;85;p13"/>
          <p:cNvSpPr/>
          <p:nvPr/>
        </p:nvSpPr>
        <p:spPr>
          <a:xfrm>
            <a:off x="2724347" y="515979"/>
            <a:ext cx="7588577" cy="1661993"/>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800"/>
              <a:buFont typeface="Arial"/>
              <a:buNone/>
            </a:pPr>
            <a:r>
              <a:rPr lang="en-US" sz="2800" b="1" i="1" u="none" strike="noStrike" cap="none">
                <a:solidFill>
                  <a:schemeClr val="dk1"/>
                </a:solidFill>
                <a:latin typeface="Bookman Old Style"/>
                <a:ea typeface="Bookman Old Style"/>
                <a:cs typeface="Bookman Old Style"/>
                <a:sym typeface="Bookman Old Style"/>
              </a:rPr>
              <a:t>New Horizon Institute of Technology and Management, Thane</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800"/>
              <a:buFont typeface="Arial"/>
              <a:buNone/>
            </a:pPr>
            <a:endParaRPr sz="2800" b="1" i="1" u="none" strike="noStrike" cap="none">
              <a:solidFill>
                <a:schemeClr val="dk1"/>
              </a:solidFill>
              <a:latin typeface="Bookman Old Style"/>
              <a:ea typeface="Bookman Old Style"/>
              <a:cs typeface="Bookman Old Style"/>
              <a:sym typeface="Bookman Old Style"/>
            </a:endParaRPr>
          </a:p>
          <a:p>
            <a:pPr marL="0" marR="0" lvl="0" indent="0" algn="l" rtl="0">
              <a:lnSpc>
                <a:spcPct val="100000"/>
              </a:lnSpc>
              <a:spcBef>
                <a:spcPts val="0"/>
              </a:spcBef>
              <a:spcAft>
                <a:spcPts val="0"/>
              </a:spcAft>
              <a:buClr>
                <a:srgbClr val="000000"/>
              </a:buClr>
              <a:buSzPts val="1800"/>
              <a:buFont typeface="Arial"/>
              <a:buNone/>
            </a:pPr>
            <a:endParaRPr sz="1800" b="1" i="1" u="none" strike="noStrike" cap="none">
              <a:solidFill>
                <a:schemeClr val="dk1"/>
              </a:solidFill>
              <a:latin typeface="Bookman Old Style"/>
              <a:ea typeface="Bookman Old Style"/>
              <a:cs typeface="Bookman Old Style"/>
              <a:sym typeface="Bookman Old Style"/>
            </a:endParaRPr>
          </a:p>
        </p:txBody>
      </p:sp>
      <p:pic>
        <p:nvPicPr>
          <p:cNvPr id="86" name="Google Shape;86;p13"/>
          <p:cNvPicPr preferRelativeResize="0"/>
          <p:nvPr/>
        </p:nvPicPr>
        <p:blipFill rotWithShape="1">
          <a:blip r:embed="rId3">
            <a:alphaModFix/>
          </a:blip>
          <a:srcRect/>
          <a:stretch/>
        </p:blipFill>
        <p:spPr>
          <a:xfrm>
            <a:off x="611581" y="239608"/>
            <a:ext cx="2346223" cy="1661992"/>
          </a:xfrm>
          <a:prstGeom prst="rect">
            <a:avLst/>
          </a:prstGeom>
          <a:noFill/>
          <a:ln>
            <a:noFill/>
          </a:ln>
        </p:spPr>
      </p:pic>
      <p:sp>
        <p:nvSpPr>
          <p:cNvPr id="87" name="Google Shape;87;p13"/>
          <p:cNvSpPr txBox="1"/>
          <p:nvPr/>
        </p:nvSpPr>
        <p:spPr>
          <a:xfrm>
            <a:off x="2835472" y="1831537"/>
            <a:ext cx="7893900" cy="4617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1" u="none" strike="noStrike" cap="none">
                <a:solidFill>
                  <a:schemeClr val="dk1"/>
                </a:solidFill>
                <a:latin typeface="Bookman Old Style"/>
                <a:ea typeface="Bookman Old Style"/>
                <a:cs typeface="Bookman Old Style"/>
                <a:sym typeface="Bookman Old Style"/>
              </a:rPr>
              <a:t>Department of AI&amp;DS Engineering</a:t>
            </a:r>
            <a:endParaRPr sz="2400" b="0" i="0" u="none" strike="noStrike" cap="none">
              <a:solidFill>
                <a:schemeClr val="dk1"/>
              </a:solidFill>
              <a:latin typeface="Calibri"/>
              <a:ea typeface="Calibri"/>
              <a:cs typeface="Calibri"/>
              <a:sym typeface="Calibri"/>
            </a:endParaRPr>
          </a:p>
        </p:txBody>
      </p:sp>
      <p:sp>
        <p:nvSpPr>
          <p:cNvPr id="88" name="Google Shape;88;p13"/>
          <p:cNvSpPr txBox="1"/>
          <p:nvPr/>
        </p:nvSpPr>
        <p:spPr>
          <a:xfrm>
            <a:off x="2542950" y="2699730"/>
            <a:ext cx="7106100" cy="793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3200"/>
              <a:buFont typeface="Arial"/>
              <a:buNone/>
            </a:pPr>
            <a:r>
              <a:rPr lang="en-US" sz="2700" b="1" u="sng" dirty="0">
                <a:solidFill>
                  <a:schemeClr val="tx1"/>
                </a:solidFill>
                <a:latin typeface="Bookman Old Style" panose="02050604050505020204" pitchFamily="18" charset="0"/>
                <a:ea typeface="Teko"/>
                <a:cs typeface="Teko"/>
                <a:sym typeface="Teko"/>
              </a:rPr>
              <a:t>Visionary Tracker</a:t>
            </a:r>
            <a:endParaRPr lang="en-US" sz="2700" b="1" u="sng" strike="noStrike" cap="none" dirty="0">
              <a:solidFill>
                <a:schemeClr val="tx1"/>
              </a:solidFill>
              <a:latin typeface="Bookman Old Style" panose="02050604050505020204" pitchFamily="18" charset="0"/>
              <a:ea typeface="Teko"/>
              <a:cs typeface="Teko"/>
              <a:sym typeface="Teko"/>
            </a:endParaRPr>
          </a:p>
        </p:txBody>
      </p:sp>
      <p:sp>
        <p:nvSpPr>
          <p:cNvPr id="2" name="Google Shape;84;p13">
            <a:extLst>
              <a:ext uri="{FF2B5EF4-FFF2-40B4-BE49-F238E27FC236}">
                <a16:creationId xmlns:a16="http://schemas.microsoft.com/office/drawing/2014/main" id="{41218333-9D57-9D39-FC74-21600D2013D2}"/>
              </a:ext>
            </a:extLst>
          </p:cNvPr>
          <p:cNvSpPr/>
          <p:nvPr/>
        </p:nvSpPr>
        <p:spPr>
          <a:xfrm>
            <a:off x="-1191491" y="3303276"/>
            <a:ext cx="13854546" cy="31101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r>
              <a:rPr lang="en-US" sz="2000" b="1" i="1" u="none" strike="noStrike" cap="none" dirty="0">
                <a:solidFill>
                  <a:schemeClr val="dk1"/>
                </a:solidFill>
                <a:latin typeface="Bookman Old Style"/>
                <a:ea typeface="Bookman Old Style"/>
                <a:cs typeface="Bookman Old Style"/>
                <a:sym typeface="Bookman Old Style"/>
              </a:rPr>
              <a:t>By</a:t>
            </a:r>
          </a:p>
          <a:p>
            <a:pPr marL="0" marR="0" lvl="0" indent="0" algn="ctr" rtl="0">
              <a:lnSpc>
                <a:spcPct val="100000"/>
              </a:lnSpc>
              <a:spcBef>
                <a:spcPts val="0"/>
              </a:spcBef>
              <a:spcAft>
                <a:spcPts val="0"/>
              </a:spcAft>
              <a:buClr>
                <a:srgbClr val="000000"/>
              </a:buClr>
              <a:buSzPts val="2000"/>
              <a:buFont typeface="Arial"/>
              <a:buNone/>
            </a:pPr>
            <a:endParaRPr lang="en-US" sz="2000" b="1" i="1" u="none" strike="noStrike" cap="none" dirty="0">
              <a:solidFill>
                <a:schemeClr val="dk1"/>
              </a:solidFill>
              <a:latin typeface="Bookman Old Style"/>
              <a:ea typeface="Bookman Old Style"/>
              <a:cs typeface="Bookman Old Style"/>
              <a:sym typeface="Bookman Old Style"/>
            </a:endParaRPr>
          </a:p>
          <a:p>
            <a:pPr marL="0" marR="0" lvl="0" indent="0" algn="ctr" rtl="0">
              <a:lnSpc>
                <a:spcPct val="100000"/>
              </a:lnSpc>
              <a:spcBef>
                <a:spcPts val="0"/>
              </a:spcBef>
              <a:spcAft>
                <a:spcPts val="0"/>
              </a:spcAft>
              <a:buClr>
                <a:srgbClr val="000000"/>
              </a:buClr>
              <a:buSzPts val="2000"/>
              <a:buFont typeface="Arial"/>
              <a:buNone/>
            </a:pPr>
            <a:r>
              <a:rPr lang="nl-NL" sz="2000" b="1" i="1" u="none" strike="noStrike" cap="none" dirty="0">
                <a:solidFill>
                  <a:schemeClr val="dk1"/>
                </a:solidFill>
                <a:latin typeface="Bookman Old Style"/>
                <a:ea typeface="Bookman Old Style"/>
                <a:cs typeface="Bookman Old Style"/>
                <a:sym typeface="Bookman Old Style"/>
              </a:rPr>
              <a:t>              Student Name- Soham Gaikwad                              IEN-12116052</a:t>
            </a:r>
            <a:endParaRPr lang="nl-NL" sz="1400" b="0" i="0" u="none" strike="noStrike" cap="none" dirty="0">
              <a:solidFill>
                <a:srgbClr val="000000"/>
              </a:solidFill>
              <a:latin typeface="Arial"/>
              <a:ea typeface="Arial"/>
              <a:cs typeface="Arial"/>
              <a:sym typeface="Arial"/>
            </a:endParaRPr>
          </a:p>
          <a:p>
            <a:pPr lvl="3" algn="ctr">
              <a:buSzPts val="2000"/>
            </a:pPr>
            <a:r>
              <a:rPr lang="nl-NL" sz="2000" b="1" i="1" u="none" strike="noStrike" cap="none" dirty="0">
                <a:solidFill>
                  <a:schemeClr val="dk1"/>
                </a:solidFill>
                <a:latin typeface="Bookman Old Style"/>
                <a:ea typeface="Bookman Old Style"/>
                <a:cs typeface="Bookman Old Style"/>
                <a:sym typeface="Bookman Old Style"/>
              </a:rPr>
              <a:t>             </a:t>
            </a:r>
          </a:p>
          <a:p>
            <a:pPr marL="0" marR="0" lvl="0" indent="0" algn="ctr" rtl="0">
              <a:lnSpc>
                <a:spcPct val="100000"/>
              </a:lnSpc>
              <a:spcBef>
                <a:spcPts val="0"/>
              </a:spcBef>
              <a:spcAft>
                <a:spcPts val="0"/>
              </a:spcAft>
              <a:buClr>
                <a:srgbClr val="000000"/>
              </a:buClr>
              <a:buSzPts val="2000"/>
              <a:buFont typeface="Arial"/>
              <a:buNone/>
            </a:pPr>
            <a:endParaRPr sz="2000" b="1" i="1" u="none" strike="noStrike" cap="none" dirty="0">
              <a:solidFill>
                <a:schemeClr val="dk1"/>
              </a:solidFill>
              <a:latin typeface="Bookman Old Style"/>
              <a:ea typeface="Bookman Old Style"/>
              <a:cs typeface="Bookman Old Style"/>
              <a:sym typeface="Bookman Old Style"/>
            </a:endParaRPr>
          </a:p>
          <a:p>
            <a:pPr marL="0" marR="0" lvl="0" indent="0" algn="ctr" rtl="0">
              <a:lnSpc>
                <a:spcPct val="100000"/>
              </a:lnSpc>
              <a:spcBef>
                <a:spcPts val="0"/>
              </a:spcBef>
              <a:spcAft>
                <a:spcPts val="0"/>
              </a:spcAft>
              <a:buClr>
                <a:srgbClr val="000000"/>
              </a:buClr>
              <a:buSzPts val="2000"/>
              <a:buFont typeface="Arial"/>
              <a:buNone/>
            </a:pPr>
            <a:endParaRPr sz="2000" b="1" i="1" u="none" strike="noStrike" cap="none" dirty="0">
              <a:solidFill>
                <a:schemeClr val="dk1"/>
              </a:solidFill>
              <a:latin typeface="Bookman Old Style"/>
              <a:ea typeface="Bookman Old Style"/>
              <a:cs typeface="Bookman Old Style"/>
              <a:sym typeface="Bookman Old Style"/>
            </a:endParaRPr>
          </a:p>
          <a:p>
            <a:pPr marL="0" marR="0" lvl="0" indent="0" algn="ctr" rtl="0">
              <a:lnSpc>
                <a:spcPct val="100000"/>
              </a:lnSpc>
              <a:spcBef>
                <a:spcPts val="0"/>
              </a:spcBef>
              <a:spcAft>
                <a:spcPts val="0"/>
              </a:spcAft>
              <a:buClr>
                <a:srgbClr val="000000"/>
              </a:buClr>
              <a:buSzPts val="2000"/>
              <a:buFont typeface="Arial"/>
              <a:buNone/>
            </a:pPr>
            <a:r>
              <a:rPr lang="en-US" sz="2000" b="1" i="1" u="none" strike="noStrike" cap="none" dirty="0">
                <a:solidFill>
                  <a:schemeClr val="dk1"/>
                </a:solidFill>
                <a:latin typeface="Bookman Old Style"/>
                <a:ea typeface="Bookman Old Style"/>
                <a:cs typeface="Bookman Old Style"/>
                <a:sym typeface="Bookman Old Style"/>
              </a:rPr>
              <a:t>Guided by: </a:t>
            </a:r>
            <a:r>
              <a:rPr lang="en-US" sz="2000" b="1" i="1" dirty="0">
                <a:solidFill>
                  <a:schemeClr val="dk1"/>
                </a:solidFill>
                <a:latin typeface="Bookman Old Style"/>
                <a:ea typeface="Bookman Old Style"/>
                <a:cs typeface="Bookman Old Style"/>
                <a:sym typeface="Bookman Old Style"/>
              </a:rPr>
              <a:t>Dr. Anu Malhan</a:t>
            </a:r>
            <a:endParaRPr sz="2000" b="1" i="1" u="none" strike="noStrike" cap="none" dirty="0">
              <a:solidFill>
                <a:schemeClr val="dk1"/>
              </a:solidFill>
              <a:latin typeface="Bookman Old Style"/>
              <a:ea typeface="Bookman Old Style"/>
              <a:cs typeface="Bookman Old Style"/>
              <a:sym typeface="Bookman Old Style"/>
            </a:endParaRPr>
          </a:p>
          <a:p>
            <a:pPr marL="0" marR="0" lvl="0" indent="0" algn="ctr" rtl="0">
              <a:lnSpc>
                <a:spcPct val="100000"/>
              </a:lnSpc>
              <a:spcBef>
                <a:spcPts val="0"/>
              </a:spcBef>
              <a:spcAft>
                <a:spcPts val="0"/>
              </a:spcAft>
              <a:buClr>
                <a:srgbClr val="000000"/>
              </a:buClr>
              <a:buSzPts val="2400"/>
              <a:buFont typeface="Arial"/>
              <a:buNone/>
            </a:pPr>
            <a:r>
              <a:rPr lang="en-US" sz="2400" b="1" i="1" u="none" strike="noStrike" cap="none" dirty="0">
                <a:solidFill>
                  <a:schemeClr val="dk1"/>
                </a:solidFill>
                <a:latin typeface="Bookman Old Style"/>
                <a:ea typeface="Bookman Old Style"/>
                <a:cs typeface="Bookman Old Style"/>
                <a:sym typeface="Bookman Old Style"/>
              </a:rPr>
              <a:t> </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400"/>
              <a:buFont typeface="Arial"/>
              <a:buNone/>
            </a:pPr>
            <a:r>
              <a:rPr lang="en-US" sz="2400" b="1" i="1" u="none" strike="noStrike" cap="none" dirty="0">
                <a:solidFill>
                  <a:schemeClr val="dk1"/>
                </a:solidFill>
                <a:latin typeface="Bookman Old Style"/>
                <a:ea typeface="Bookman Old Style"/>
                <a:cs typeface="Bookman Old Style"/>
                <a:sym typeface="Bookman Old Style"/>
              </a:rPr>
              <a:t> </a:t>
            </a:r>
            <a:endParaRPr sz="2400" b="0" i="1" u="none" strike="noStrike" cap="none"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
          <a:extLst>
            <a:ext uri="{FF2B5EF4-FFF2-40B4-BE49-F238E27FC236}">
              <a16:creationId xmlns:a16="http://schemas.microsoft.com/office/drawing/2014/main" id="{F8D801C5-640A-32FD-E69E-1FF19CB0F574}"/>
            </a:ext>
          </a:extLst>
        </p:cNvPr>
        <p:cNvGrpSpPr/>
        <p:nvPr/>
      </p:nvGrpSpPr>
      <p:grpSpPr>
        <a:xfrm>
          <a:off x="0" y="0"/>
          <a:ext cx="0" cy="0"/>
          <a:chOff x="0" y="0"/>
          <a:chExt cx="0" cy="0"/>
        </a:xfrm>
      </p:grpSpPr>
      <p:sp>
        <p:nvSpPr>
          <p:cNvPr id="99" name="Google Shape;99;p15">
            <a:extLst>
              <a:ext uri="{FF2B5EF4-FFF2-40B4-BE49-F238E27FC236}">
                <a16:creationId xmlns:a16="http://schemas.microsoft.com/office/drawing/2014/main" id="{B7387560-4232-717F-C71C-1D1ED938E062}"/>
              </a:ext>
            </a:extLst>
          </p:cNvPr>
          <p:cNvSpPr txBox="1"/>
          <p:nvPr/>
        </p:nvSpPr>
        <p:spPr>
          <a:xfrm>
            <a:off x="696850" y="258575"/>
            <a:ext cx="10515600" cy="7473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4000"/>
              <a:buFont typeface="Bookman Old Style"/>
              <a:buNone/>
            </a:pPr>
            <a:r>
              <a:rPr lang="en-US" sz="2800" b="1" dirty="0">
                <a:solidFill>
                  <a:srgbClr val="000000"/>
                </a:solidFill>
                <a:latin typeface="Bookman Old Style" panose="02050604050505020204" pitchFamily="18" charset="0"/>
                <a:ea typeface="Times New Roman"/>
                <a:cs typeface="Times New Roman"/>
                <a:sym typeface="Times New Roman"/>
              </a:rPr>
              <a:t>Use Case Diagram</a:t>
            </a:r>
          </a:p>
          <a:p>
            <a:pPr marL="0" marR="0" lvl="0" indent="0" algn="l" rtl="0">
              <a:lnSpc>
                <a:spcPct val="90000"/>
              </a:lnSpc>
              <a:spcBef>
                <a:spcPts val="0"/>
              </a:spcBef>
              <a:spcAft>
                <a:spcPts val="0"/>
              </a:spcAft>
              <a:buClr>
                <a:schemeClr val="dk1"/>
              </a:buClr>
              <a:buSzPts val="4000"/>
              <a:buFont typeface="Bookman Old Style"/>
              <a:buNone/>
            </a:pPr>
            <a:r>
              <a:rPr lang="en-US" sz="1800" i="0" u="none" strike="noStrike" cap="none" dirty="0">
                <a:latin typeface="Bookman Old Style" panose="02050604050505020204" pitchFamily="18" charset="0"/>
                <a:ea typeface="Bookman Old Style"/>
                <a:cs typeface="Times New Roman"/>
                <a:sym typeface="Times New Roman"/>
              </a:rPr>
              <a:t>Tennis Workflow</a:t>
            </a:r>
            <a:endParaRPr sz="1800" i="0" u="none" strike="noStrike" cap="none" dirty="0">
              <a:solidFill>
                <a:schemeClr val="dk1"/>
              </a:solidFill>
              <a:latin typeface="Bookman Old Style" panose="02050604050505020204" pitchFamily="18" charset="0"/>
              <a:ea typeface="Bookman Old Style"/>
              <a:cs typeface="Bookman Old Style"/>
              <a:sym typeface="Bookman Old Style"/>
            </a:endParaRPr>
          </a:p>
        </p:txBody>
      </p:sp>
      <p:sp>
        <p:nvSpPr>
          <p:cNvPr id="100" name="Google Shape;100;p15">
            <a:extLst>
              <a:ext uri="{FF2B5EF4-FFF2-40B4-BE49-F238E27FC236}">
                <a16:creationId xmlns:a16="http://schemas.microsoft.com/office/drawing/2014/main" id="{D0918005-7EC5-0384-33DC-EAED443EACA0}"/>
              </a:ext>
            </a:extLst>
          </p:cNvPr>
          <p:cNvSpPr txBox="1"/>
          <p:nvPr/>
        </p:nvSpPr>
        <p:spPr>
          <a:xfrm>
            <a:off x="346900" y="1502209"/>
            <a:ext cx="11215500" cy="2288400"/>
          </a:xfrm>
          <a:prstGeom prst="rect">
            <a:avLst/>
          </a:prstGeom>
          <a:noFill/>
          <a:ln>
            <a:noFill/>
          </a:ln>
        </p:spPr>
        <p:txBody>
          <a:bodyPr spcFirstLastPara="1" wrap="square" lIns="91425" tIns="45700" rIns="91425" bIns="45700" anchor="t" anchorCtr="0">
            <a:noAutofit/>
          </a:bodyPr>
          <a:lstStyle/>
          <a:p>
            <a:pPr marL="45720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a:t>
            </a:r>
            <a:endParaRPr sz="2400" b="0" i="0" u="none" strike="noStrike" cap="none">
              <a:solidFill>
                <a:schemeClr val="dk1"/>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01" name="Google Shape;101;p15">
            <a:extLst>
              <a:ext uri="{FF2B5EF4-FFF2-40B4-BE49-F238E27FC236}">
                <a16:creationId xmlns:a16="http://schemas.microsoft.com/office/drawing/2014/main" id="{5A6F8D16-60F4-1906-B64A-9CF5CD57E7DF}"/>
              </a:ext>
            </a:extLst>
          </p:cNvPr>
          <p:cNvSpPr txBox="1"/>
          <p:nvPr/>
        </p:nvSpPr>
        <p:spPr>
          <a:xfrm>
            <a:off x="736700" y="5143500"/>
            <a:ext cx="82911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E9B84487-D006-18BC-7090-D138E43100E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205114" y="1502209"/>
            <a:ext cx="5088369" cy="4848189"/>
          </a:xfrm>
          <a:prstGeom prst="rect">
            <a:avLst/>
          </a:prstGeom>
          <a:noFill/>
          <a:ln>
            <a:noFill/>
          </a:ln>
        </p:spPr>
      </p:pic>
    </p:spTree>
    <p:extLst>
      <p:ext uri="{BB962C8B-B14F-4D97-AF65-F5344CB8AC3E}">
        <p14:creationId xmlns:p14="http://schemas.microsoft.com/office/powerpoint/2010/main" val="1993872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8">
          <a:extLst>
            <a:ext uri="{FF2B5EF4-FFF2-40B4-BE49-F238E27FC236}">
              <a16:creationId xmlns:a16="http://schemas.microsoft.com/office/drawing/2014/main" id="{A03E2D0D-3D2F-7B09-F79E-DDF6DB789FD9}"/>
            </a:ext>
          </a:extLst>
        </p:cNvPr>
        <p:cNvGrpSpPr/>
        <p:nvPr/>
      </p:nvGrpSpPr>
      <p:grpSpPr>
        <a:xfrm>
          <a:off x="0" y="0"/>
          <a:ext cx="0" cy="0"/>
          <a:chOff x="0" y="0"/>
          <a:chExt cx="0" cy="0"/>
        </a:xfrm>
      </p:grpSpPr>
      <p:sp>
        <p:nvSpPr>
          <p:cNvPr id="99" name="Google Shape;99;p15">
            <a:extLst>
              <a:ext uri="{FF2B5EF4-FFF2-40B4-BE49-F238E27FC236}">
                <a16:creationId xmlns:a16="http://schemas.microsoft.com/office/drawing/2014/main" id="{B49FCE90-DF3F-C507-6F20-5ECCC91C8B65}"/>
              </a:ext>
            </a:extLst>
          </p:cNvPr>
          <p:cNvSpPr txBox="1"/>
          <p:nvPr/>
        </p:nvSpPr>
        <p:spPr>
          <a:xfrm>
            <a:off x="696798" y="120029"/>
            <a:ext cx="10515600" cy="7473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4000"/>
              <a:buFont typeface="Bookman Old Style"/>
              <a:buNone/>
            </a:pPr>
            <a:r>
              <a:rPr lang="en-US" sz="2800" b="1" dirty="0">
                <a:solidFill>
                  <a:srgbClr val="000000"/>
                </a:solidFill>
                <a:latin typeface="Bookman Old Style" panose="02050604050505020204" pitchFamily="18" charset="0"/>
                <a:ea typeface="Times New Roman"/>
                <a:cs typeface="Times New Roman"/>
                <a:sym typeface="Times New Roman"/>
              </a:rPr>
              <a:t>Methodologies</a:t>
            </a:r>
            <a:endParaRPr sz="2800" b="1" i="0" u="none" strike="noStrike" cap="none" dirty="0">
              <a:solidFill>
                <a:schemeClr val="dk1"/>
              </a:solidFill>
              <a:latin typeface="Bookman Old Style" panose="02050604050505020204" pitchFamily="18" charset="0"/>
              <a:ea typeface="Bookman Old Style"/>
              <a:cs typeface="Bookman Old Style"/>
              <a:sym typeface="Bookman Old Style"/>
            </a:endParaRPr>
          </a:p>
        </p:txBody>
      </p:sp>
      <p:sp>
        <p:nvSpPr>
          <p:cNvPr id="100" name="Google Shape;100;p15">
            <a:extLst>
              <a:ext uri="{FF2B5EF4-FFF2-40B4-BE49-F238E27FC236}">
                <a16:creationId xmlns:a16="http://schemas.microsoft.com/office/drawing/2014/main" id="{4D2B8F10-2BD4-778F-DD02-988DF2051A64}"/>
              </a:ext>
            </a:extLst>
          </p:cNvPr>
          <p:cNvSpPr txBox="1"/>
          <p:nvPr/>
        </p:nvSpPr>
        <p:spPr>
          <a:xfrm>
            <a:off x="696798" y="3906045"/>
            <a:ext cx="11215500" cy="2288400"/>
          </a:xfrm>
          <a:prstGeom prst="rect">
            <a:avLst/>
          </a:prstGeom>
          <a:noFill/>
          <a:ln>
            <a:noFill/>
          </a:ln>
        </p:spPr>
        <p:txBody>
          <a:bodyPr spcFirstLastPara="1" wrap="square" lIns="91425" tIns="45700" rIns="91425" bIns="45700" anchor="t" anchorCtr="0">
            <a:no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1" name="Google Shape;101;p15">
            <a:extLst>
              <a:ext uri="{FF2B5EF4-FFF2-40B4-BE49-F238E27FC236}">
                <a16:creationId xmlns:a16="http://schemas.microsoft.com/office/drawing/2014/main" id="{3C52AA86-2023-20AD-867F-A53E98F8F1BB}"/>
              </a:ext>
            </a:extLst>
          </p:cNvPr>
          <p:cNvSpPr txBox="1"/>
          <p:nvPr/>
        </p:nvSpPr>
        <p:spPr>
          <a:xfrm>
            <a:off x="736700" y="5143500"/>
            <a:ext cx="82911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Calibri"/>
              <a:ea typeface="Calibri"/>
              <a:cs typeface="Calibri"/>
              <a:sym typeface="Calibri"/>
            </a:endParaRPr>
          </a:p>
        </p:txBody>
      </p:sp>
      <p:sp>
        <p:nvSpPr>
          <p:cNvPr id="2" name="Rectangle 1">
            <a:extLst>
              <a:ext uri="{FF2B5EF4-FFF2-40B4-BE49-F238E27FC236}">
                <a16:creationId xmlns:a16="http://schemas.microsoft.com/office/drawing/2014/main" id="{43DE09D1-32D7-9C5A-930E-9D39615E83F9}"/>
              </a:ext>
            </a:extLst>
          </p:cNvPr>
          <p:cNvSpPr>
            <a:spLocks noChangeArrowheads="1"/>
          </p:cNvSpPr>
          <p:nvPr/>
        </p:nvSpPr>
        <p:spPr bwMode="auto">
          <a:xfrm>
            <a:off x="388965" y="1780127"/>
            <a:ext cx="10968067" cy="2343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Data Collection:</a:t>
            </a:r>
            <a:r>
              <a:rPr kumimoji="0" lang="en-US" altLang="en-US" sz="2000" b="0" i="0" u="none" strike="noStrike" cap="none" normalizeH="0" baseline="0" dirty="0">
                <a:ln>
                  <a:noFill/>
                </a:ln>
                <a:solidFill>
                  <a:schemeClr val="tx1"/>
                </a:solidFill>
                <a:effectLst/>
                <a:latin typeface="Arial" panose="020B0604020202020204" pitchFamily="34" charset="0"/>
              </a:rPr>
              <a:t> Extracting data from match recordings, sensors, and historical databases.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Data Processing:</a:t>
            </a:r>
            <a:r>
              <a:rPr kumimoji="0" lang="en-US" altLang="en-US" sz="2000" b="0" i="0" u="none" strike="noStrike" cap="none" normalizeH="0" baseline="0" dirty="0">
                <a:ln>
                  <a:noFill/>
                </a:ln>
                <a:solidFill>
                  <a:schemeClr val="tx1"/>
                </a:solidFill>
                <a:effectLst/>
                <a:latin typeface="Arial" panose="020B0604020202020204" pitchFamily="34" charset="0"/>
              </a:rPr>
              <a:t> Cleaning and structuring data for meaningful analysis.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Analysis Techniques:</a:t>
            </a:r>
            <a:r>
              <a:rPr kumimoji="0" lang="en-US" altLang="en-US" sz="2000" b="0" i="0" u="none" strike="noStrike" cap="none" normalizeH="0" baseline="0" dirty="0">
                <a:ln>
                  <a:noFill/>
                </a:ln>
                <a:solidFill>
                  <a:schemeClr val="tx1"/>
                </a:solidFill>
                <a:effectLst/>
                <a:latin typeface="Arial" panose="020B0604020202020204" pitchFamily="34" charset="0"/>
              </a:rPr>
              <a:t> Implementing machine learning models, statistical comparisons, and</a:t>
            </a:r>
          </a:p>
          <a:p>
            <a:pPr marL="0" marR="0" lvl="0" indent="0" algn="l" defTabSz="914400" rtl="0" eaLnBrk="0" fontAlgn="base" latinLnBrk="0" hangingPunct="0">
              <a:lnSpc>
                <a:spcPct val="15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panose="020B0604020202020204" pitchFamily="34" charset="0"/>
              </a:rPr>
              <a:t> performance</a:t>
            </a:r>
            <a:r>
              <a:rPr lang="en-US" altLang="en-US" sz="2000" dirty="0">
                <a:solidFill>
                  <a:schemeClr val="tx1"/>
                </a:solidFill>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benchmarking.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Visualization &amp; Reporting:</a:t>
            </a:r>
            <a:r>
              <a:rPr kumimoji="0" lang="en-US" altLang="en-US" sz="2000" b="0" i="0" u="none" strike="noStrike" cap="none" normalizeH="0" baseline="0" dirty="0">
                <a:ln>
                  <a:noFill/>
                </a:ln>
                <a:solidFill>
                  <a:schemeClr val="tx1"/>
                </a:solidFill>
                <a:effectLst/>
                <a:latin typeface="Arial" panose="020B0604020202020204" pitchFamily="34" charset="0"/>
              </a:rPr>
              <a:t> Creating interactive dashboards for real-time insights and reports.</a:t>
            </a:r>
          </a:p>
        </p:txBody>
      </p:sp>
    </p:spTree>
    <p:extLst>
      <p:ext uri="{BB962C8B-B14F-4D97-AF65-F5344CB8AC3E}">
        <p14:creationId xmlns:p14="http://schemas.microsoft.com/office/powerpoint/2010/main" val="2194033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8">
          <a:extLst>
            <a:ext uri="{FF2B5EF4-FFF2-40B4-BE49-F238E27FC236}">
              <a16:creationId xmlns:a16="http://schemas.microsoft.com/office/drawing/2014/main" id="{E1D975CA-A298-640D-9799-848B538D677C}"/>
            </a:ext>
          </a:extLst>
        </p:cNvPr>
        <p:cNvGrpSpPr/>
        <p:nvPr/>
      </p:nvGrpSpPr>
      <p:grpSpPr>
        <a:xfrm>
          <a:off x="0" y="0"/>
          <a:ext cx="0" cy="0"/>
          <a:chOff x="0" y="0"/>
          <a:chExt cx="0" cy="0"/>
        </a:xfrm>
      </p:grpSpPr>
      <p:sp>
        <p:nvSpPr>
          <p:cNvPr id="99" name="Google Shape;99;p15">
            <a:extLst>
              <a:ext uri="{FF2B5EF4-FFF2-40B4-BE49-F238E27FC236}">
                <a16:creationId xmlns:a16="http://schemas.microsoft.com/office/drawing/2014/main" id="{8158FA24-165F-D947-3B8B-10AB7B80A29C}"/>
              </a:ext>
            </a:extLst>
          </p:cNvPr>
          <p:cNvSpPr txBox="1"/>
          <p:nvPr/>
        </p:nvSpPr>
        <p:spPr>
          <a:xfrm>
            <a:off x="696798" y="120029"/>
            <a:ext cx="10515600" cy="7473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4000"/>
              <a:buFont typeface="Bookman Old Style"/>
              <a:buNone/>
            </a:pPr>
            <a:r>
              <a:rPr lang="en-US" sz="2800" b="1" dirty="0">
                <a:solidFill>
                  <a:srgbClr val="000000"/>
                </a:solidFill>
                <a:latin typeface="Bookman Old Style" panose="02050604050505020204" pitchFamily="18" charset="0"/>
                <a:ea typeface="Times New Roman"/>
                <a:cs typeface="Times New Roman"/>
                <a:sym typeface="Times New Roman"/>
              </a:rPr>
              <a:t>Implementation Plan</a:t>
            </a:r>
            <a:endParaRPr sz="2800" b="1" i="0" u="none" strike="noStrike" cap="none" dirty="0">
              <a:solidFill>
                <a:schemeClr val="dk1"/>
              </a:solidFill>
              <a:latin typeface="Bookman Old Style" panose="02050604050505020204" pitchFamily="18" charset="0"/>
              <a:ea typeface="Bookman Old Style"/>
              <a:cs typeface="Bookman Old Style"/>
              <a:sym typeface="Bookman Old Style"/>
            </a:endParaRPr>
          </a:p>
        </p:txBody>
      </p:sp>
      <p:sp>
        <p:nvSpPr>
          <p:cNvPr id="101" name="Google Shape;101;p15">
            <a:extLst>
              <a:ext uri="{FF2B5EF4-FFF2-40B4-BE49-F238E27FC236}">
                <a16:creationId xmlns:a16="http://schemas.microsoft.com/office/drawing/2014/main" id="{8A9D0A59-A7FE-AD1B-AF4D-4610B67E0B2A}"/>
              </a:ext>
            </a:extLst>
          </p:cNvPr>
          <p:cNvSpPr txBox="1"/>
          <p:nvPr/>
        </p:nvSpPr>
        <p:spPr>
          <a:xfrm>
            <a:off x="736700" y="5143500"/>
            <a:ext cx="82911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Calibri"/>
              <a:ea typeface="Calibri"/>
              <a:cs typeface="Calibri"/>
              <a:sym typeface="Calibri"/>
            </a:endParaRPr>
          </a:p>
        </p:txBody>
      </p:sp>
      <p:grpSp>
        <p:nvGrpSpPr>
          <p:cNvPr id="8" name="Group 7">
            <a:extLst>
              <a:ext uri="{FF2B5EF4-FFF2-40B4-BE49-F238E27FC236}">
                <a16:creationId xmlns:a16="http://schemas.microsoft.com/office/drawing/2014/main" id="{2EB5A195-49A6-E521-380C-9AB3733E28D0}"/>
              </a:ext>
            </a:extLst>
          </p:cNvPr>
          <p:cNvGrpSpPr/>
          <p:nvPr/>
        </p:nvGrpSpPr>
        <p:grpSpPr>
          <a:xfrm>
            <a:off x="10325707" y="5774794"/>
            <a:ext cx="55800" cy="55800"/>
            <a:chOff x="10289124" y="5781778"/>
            <a:chExt cx="55800" cy="55800"/>
          </a:xfrm>
        </p:grpSpPr>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604CDC1B-8E30-CAD3-D84E-6BC162728F43}"/>
                    </a:ext>
                  </a:extLst>
                </p14:cNvPr>
                <p14:cNvContentPartPr/>
                <p14:nvPr/>
              </p14:nvContentPartPr>
              <p14:xfrm>
                <a:off x="10289124" y="5791138"/>
                <a:ext cx="360" cy="360"/>
              </p14:xfrm>
            </p:contentPart>
          </mc:Choice>
          <mc:Fallback xmlns="">
            <p:pic>
              <p:nvPicPr>
                <p:cNvPr id="4" name="Ink 3">
                  <a:extLst>
                    <a:ext uri="{FF2B5EF4-FFF2-40B4-BE49-F238E27FC236}">
                      <a16:creationId xmlns:a16="http://schemas.microsoft.com/office/drawing/2014/main" id="{604CDC1B-8E30-CAD3-D84E-6BC162728F43}"/>
                    </a:ext>
                  </a:extLst>
                </p:cNvPr>
                <p:cNvPicPr/>
                <p:nvPr/>
              </p:nvPicPr>
              <p:blipFill>
                <a:blip r:embed="rId5"/>
                <a:stretch>
                  <a:fillRect/>
                </a:stretch>
              </p:blipFill>
              <p:spPr>
                <a:xfrm>
                  <a:off x="10226484" y="5728138"/>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a:extLst>
                    <a:ext uri="{FF2B5EF4-FFF2-40B4-BE49-F238E27FC236}">
                      <a16:creationId xmlns:a16="http://schemas.microsoft.com/office/drawing/2014/main" id="{15810F46-D5D1-D7A6-0AC2-1F107D364F34}"/>
                    </a:ext>
                  </a:extLst>
                </p14:cNvPr>
                <p14:cNvContentPartPr/>
                <p14:nvPr/>
              </p14:nvContentPartPr>
              <p14:xfrm>
                <a:off x="10317204" y="5837218"/>
                <a:ext cx="360" cy="360"/>
              </p14:xfrm>
            </p:contentPart>
          </mc:Choice>
          <mc:Fallback xmlns="">
            <p:pic>
              <p:nvPicPr>
                <p:cNvPr id="5" name="Ink 4">
                  <a:extLst>
                    <a:ext uri="{FF2B5EF4-FFF2-40B4-BE49-F238E27FC236}">
                      <a16:creationId xmlns:a16="http://schemas.microsoft.com/office/drawing/2014/main" id="{15810F46-D5D1-D7A6-0AC2-1F107D364F34}"/>
                    </a:ext>
                  </a:extLst>
                </p:cNvPr>
                <p:cNvPicPr/>
                <p:nvPr/>
              </p:nvPicPr>
              <p:blipFill>
                <a:blip r:embed="rId5"/>
                <a:stretch>
                  <a:fillRect/>
                </a:stretch>
              </p:blipFill>
              <p:spPr>
                <a:xfrm>
                  <a:off x="10254204" y="5774578"/>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6" name="Ink 5">
                  <a:extLst>
                    <a:ext uri="{FF2B5EF4-FFF2-40B4-BE49-F238E27FC236}">
                      <a16:creationId xmlns:a16="http://schemas.microsoft.com/office/drawing/2014/main" id="{44EAFBB4-B7AB-87EF-3D48-5F7B55C62AEB}"/>
                    </a:ext>
                  </a:extLst>
                </p14:cNvPr>
                <p14:cNvContentPartPr/>
                <p14:nvPr/>
              </p14:nvContentPartPr>
              <p14:xfrm>
                <a:off x="10344564" y="5791138"/>
                <a:ext cx="360" cy="360"/>
              </p14:xfrm>
            </p:contentPart>
          </mc:Choice>
          <mc:Fallback xmlns="">
            <p:pic>
              <p:nvPicPr>
                <p:cNvPr id="6" name="Ink 5">
                  <a:extLst>
                    <a:ext uri="{FF2B5EF4-FFF2-40B4-BE49-F238E27FC236}">
                      <a16:creationId xmlns:a16="http://schemas.microsoft.com/office/drawing/2014/main" id="{44EAFBB4-B7AB-87EF-3D48-5F7B55C62AEB}"/>
                    </a:ext>
                  </a:extLst>
                </p:cNvPr>
                <p:cNvPicPr/>
                <p:nvPr/>
              </p:nvPicPr>
              <p:blipFill>
                <a:blip r:embed="rId5"/>
                <a:stretch>
                  <a:fillRect/>
                </a:stretch>
              </p:blipFill>
              <p:spPr>
                <a:xfrm>
                  <a:off x="10281564" y="5728138"/>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93E95A50-B5A5-45A3-9F2C-51347424A318}"/>
                    </a:ext>
                  </a:extLst>
                </p14:cNvPr>
                <p14:cNvContentPartPr/>
                <p14:nvPr/>
              </p14:nvContentPartPr>
              <p14:xfrm>
                <a:off x="10333764" y="5781778"/>
                <a:ext cx="1800" cy="360"/>
              </p14:xfrm>
            </p:contentPart>
          </mc:Choice>
          <mc:Fallback xmlns="">
            <p:pic>
              <p:nvPicPr>
                <p:cNvPr id="7" name="Ink 6">
                  <a:extLst>
                    <a:ext uri="{FF2B5EF4-FFF2-40B4-BE49-F238E27FC236}">
                      <a16:creationId xmlns:a16="http://schemas.microsoft.com/office/drawing/2014/main" id="{93E95A50-B5A5-45A3-9F2C-51347424A318}"/>
                    </a:ext>
                  </a:extLst>
                </p:cNvPr>
                <p:cNvPicPr/>
                <p:nvPr/>
              </p:nvPicPr>
              <p:blipFill>
                <a:blip r:embed="rId9"/>
                <a:stretch>
                  <a:fillRect/>
                </a:stretch>
              </p:blipFill>
              <p:spPr>
                <a:xfrm>
                  <a:off x="10271124" y="5719138"/>
                  <a:ext cx="127440" cy="126000"/>
                </a:xfrm>
                <a:prstGeom prst="rect">
                  <a:avLst/>
                </a:prstGeom>
              </p:spPr>
            </p:pic>
          </mc:Fallback>
        </mc:AlternateContent>
      </p:grpSp>
      <p:sp>
        <p:nvSpPr>
          <p:cNvPr id="3" name="TextBox 2">
            <a:extLst>
              <a:ext uri="{FF2B5EF4-FFF2-40B4-BE49-F238E27FC236}">
                <a16:creationId xmlns:a16="http://schemas.microsoft.com/office/drawing/2014/main" id="{A9CA8B26-1A81-6E46-E639-E2EEA804F588}"/>
              </a:ext>
            </a:extLst>
          </p:cNvPr>
          <p:cNvSpPr txBox="1"/>
          <p:nvPr/>
        </p:nvSpPr>
        <p:spPr>
          <a:xfrm rot="18914383">
            <a:off x="10145597" y="5691865"/>
            <a:ext cx="360218" cy="276999"/>
          </a:xfrm>
          <a:prstGeom prst="rect">
            <a:avLst/>
          </a:prstGeom>
          <a:noFill/>
        </p:spPr>
        <p:txBody>
          <a:bodyPr wrap="square" rtlCol="0">
            <a:spAutoFit/>
          </a:bodyPr>
          <a:lstStyle/>
          <a:p>
            <a:r>
              <a:rPr lang="en-IN" sz="1200" dirty="0"/>
              <a:t>27</a:t>
            </a:r>
          </a:p>
        </p:txBody>
      </p:sp>
      <p:pic>
        <p:nvPicPr>
          <p:cNvPr id="1026" name="Picture 2">
            <a:extLst>
              <a:ext uri="{FF2B5EF4-FFF2-40B4-BE49-F238E27FC236}">
                <a16:creationId xmlns:a16="http://schemas.microsoft.com/office/drawing/2014/main" id="{EAD8BE0D-5B1D-926D-6A34-04DB7CC8C81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1870075"/>
            <a:ext cx="12192000" cy="31162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9756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8">
          <a:extLst>
            <a:ext uri="{FF2B5EF4-FFF2-40B4-BE49-F238E27FC236}">
              <a16:creationId xmlns:a16="http://schemas.microsoft.com/office/drawing/2014/main" id="{74DF0927-40E9-D617-BD64-175B3642BAE2}"/>
            </a:ext>
          </a:extLst>
        </p:cNvPr>
        <p:cNvGrpSpPr/>
        <p:nvPr/>
      </p:nvGrpSpPr>
      <p:grpSpPr>
        <a:xfrm>
          <a:off x="0" y="0"/>
          <a:ext cx="0" cy="0"/>
          <a:chOff x="0" y="0"/>
          <a:chExt cx="0" cy="0"/>
        </a:xfrm>
      </p:grpSpPr>
      <p:sp>
        <p:nvSpPr>
          <p:cNvPr id="99" name="Google Shape;99;p15">
            <a:extLst>
              <a:ext uri="{FF2B5EF4-FFF2-40B4-BE49-F238E27FC236}">
                <a16:creationId xmlns:a16="http://schemas.microsoft.com/office/drawing/2014/main" id="{F152C8EC-9147-1E1F-9968-5CDBCF34620C}"/>
              </a:ext>
            </a:extLst>
          </p:cNvPr>
          <p:cNvSpPr txBox="1"/>
          <p:nvPr/>
        </p:nvSpPr>
        <p:spPr>
          <a:xfrm>
            <a:off x="696798" y="120029"/>
            <a:ext cx="10515600" cy="7473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4000"/>
              <a:buFont typeface="Bookman Old Style"/>
              <a:buNone/>
            </a:pPr>
            <a:r>
              <a:rPr lang="en-US" sz="2800" b="1" dirty="0">
                <a:solidFill>
                  <a:srgbClr val="000000"/>
                </a:solidFill>
                <a:latin typeface="Bookman Old Style" panose="02050604050505020204" pitchFamily="18" charset="0"/>
                <a:ea typeface="Times New Roman"/>
                <a:cs typeface="Times New Roman"/>
                <a:sym typeface="Times New Roman"/>
              </a:rPr>
              <a:t>Badminton Analysis Output Screen Shots</a:t>
            </a:r>
            <a:endParaRPr sz="2800" b="1" i="0" u="none" strike="noStrike" cap="none" dirty="0">
              <a:solidFill>
                <a:schemeClr val="dk1"/>
              </a:solidFill>
              <a:latin typeface="Bookman Old Style" panose="02050604050505020204" pitchFamily="18" charset="0"/>
              <a:ea typeface="Bookman Old Style"/>
              <a:cs typeface="Bookman Old Style"/>
              <a:sym typeface="Bookman Old Style"/>
            </a:endParaRPr>
          </a:p>
        </p:txBody>
      </p:sp>
      <p:sp>
        <p:nvSpPr>
          <p:cNvPr id="100" name="Google Shape;100;p15">
            <a:extLst>
              <a:ext uri="{FF2B5EF4-FFF2-40B4-BE49-F238E27FC236}">
                <a16:creationId xmlns:a16="http://schemas.microsoft.com/office/drawing/2014/main" id="{E32AF2CB-0FC9-3DEF-61BF-2B91544C6165}"/>
              </a:ext>
            </a:extLst>
          </p:cNvPr>
          <p:cNvSpPr txBox="1"/>
          <p:nvPr/>
        </p:nvSpPr>
        <p:spPr>
          <a:xfrm>
            <a:off x="346900" y="1502209"/>
            <a:ext cx="11215500" cy="2288400"/>
          </a:xfrm>
          <a:prstGeom prst="rect">
            <a:avLst/>
          </a:prstGeom>
          <a:noFill/>
          <a:ln>
            <a:noFill/>
          </a:ln>
        </p:spPr>
        <p:txBody>
          <a:bodyPr spcFirstLastPara="1" wrap="square" lIns="91425" tIns="45700" rIns="91425" bIns="45700" anchor="t" anchorCtr="0">
            <a:noAutofit/>
          </a:bodyPr>
          <a:lstStyle/>
          <a:p>
            <a:pPr marL="45720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a:t>
            </a:r>
            <a:endParaRPr sz="2400" b="0" i="0" u="none" strike="noStrike" cap="none">
              <a:solidFill>
                <a:schemeClr val="dk1"/>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01" name="Google Shape;101;p15">
            <a:extLst>
              <a:ext uri="{FF2B5EF4-FFF2-40B4-BE49-F238E27FC236}">
                <a16:creationId xmlns:a16="http://schemas.microsoft.com/office/drawing/2014/main" id="{81E183E7-1AF4-288B-1476-93DEF5540601}"/>
              </a:ext>
            </a:extLst>
          </p:cNvPr>
          <p:cNvSpPr txBox="1"/>
          <p:nvPr/>
        </p:nvSpPr>
        <p:spPr>
          <a:xfrm>
            <a:off x="736700" y="5143500"/>
            <a:ext cx="82911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Calibri"/>
              <a:ea typeface="Calibri"/>
              <a:cs typeface="Calibri"/>
              <a:sym typeface="Calibri"/>
            </a:endParaRPr>
          </a:p>
        </p:txBody>
      </p:sp>
      <p:pic>
        <p:nvPicPr>
          <p:cNvPr id="5124" name="Picture 4">
            <a:extLst>
              <a:ext uri="{FF2B5EF4-FFF2-40B4-BE49-F238E27FC236}">
                <a16:creationId xmlns:a16="http://schemas.microsoft.com/office/drawing/2014/main" id="{0C0A45CF-EEE9-5E13-7446-922AB989D1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4904" y="1252800"/>
            <a:ext cx="9955162" cy="514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152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8">
          <a:extLst>
            <a:ext uri="{FF2B5EF4-FFF2-40B4-BE49-F238E27FC236}">
              <a16:creationId xmlns:a16="http://schemas.microsoft.com/office/drawing/2014/main" id="{11B3E7DE-555F-BD9C-233D-B994EB5E24B2}"/>
            </a:ext>
          </a:extLst>
        </p:cNvPr>
        <p:cNvGrpSpPr/>
        <p:nvPr/>
      </p:nvGrpSpPr>
      <p:grpSpPr>
        <a:xfrm>
          <a:off x="0" y="0"/>
          <a:ext cx="0" cy="0"/>
          <a:chOff x="0" y="0"/>
          <a:chExt cx="0" cy="0"/>
        </a:xfrm>
      </p:grpSpPr>
      <p:sp>
        <p:nvSpPr>
          <p:cNvPr id="99" name="Google Shape;99;p15">
            <a:extLst>
              <a:ext uri="{FF2B5EF4-FFF2-40B4-BE49-F238E27FC236}">
                <a16:creationId xmlns:a16="http://schemas.microsoft.com/office/drawing/2014/main" id="{2E1B1DA4-6DF3-8D3F-E266-F31CA74DCF11}"/>
              </a:ext>
            </a:extLst>
          </p:cNvPr>
          <p:cNvSpPr txBox="1"/>
          <p:nvPr/>
        </p:nvSpPr>
        <p:spPr>
          <a:xfrm>
            <a:off x="696798" y="120029"/>
            <a:ext cx="10515600" cy="7473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4000"/>
              <a:buFont typeface="Bookman Old Style"/>
              <a:buNone/>
            </a:pPr>
            <a:r>
              <a:rPr lang="en-US" sz="2800" b="1" dirty="0">
                <a:solidFill>
                  <a:srgbClr val="000000"/>
                </a:solidFill>
                <a:latin typeface="Bookman Old Style" panose="02050604050505020204" pitchFamily="18" charset="0"/>
                <a:ea typeface="Times New Roman"/>
                <a:cs typeface="Times New Roman"/>
                <a:sym typeface="Times New Roman"/>
              </a:rPr>
              <a:t>Tennis Analysis Output Screen Shots</a:t>
            </a:r>
            <a:endParaRPr sz="2800" b="1" i="0" u="none" strike="noStrike" cap="none" dirty="0">
              <a:solidFill>
                <a:schemeClr val="dk1"/>
              </a:solidFill>
              <a:latin typeface="Bookman Old Style" panose="02050604050505020204" pitchFamily="18" charset="0"/>
              <a:ea typeface="Bookman Old Style"/>
              <a:cs typeface="Bookman Old Style"/>
              <a:sym typeface="Bookman Old Style"/>
            </a:endParaRPr>
          </a:p>
        </p:txBody>
      </p:sp>
      <p:sp>
        <p:nvSpPr>
          <p:cNvPr id="100" name="Google Shape;100;p15">
            <a:extLst>
              <a:ext uri="{FF2B5EF4-FFF2-40B4-BE49-F238E27FC236}">
                <a16:creationId xmlns:a16="http://schemas.microsoft.com/office/drawing/2014/main" id="{69039D59-09DF-E373-14BA-E87C254C435C}"/>
              </a:ext>
            </a:extLst>
          </p:cNvPr>
          <p:cNvSpPr txBox="1"/>
          <p:nvPr/>
        </p:nvSpPr>
        <p:spPr>
          <a:xfrm>
            <a:off x="346900" y="1502209"/>
            <a:ext cx="11215500" cy="2288400"/>
          </a:xfrm>
          <a:prstGeom prst="rect">
            <a:avLst/>
          </a:prstGeom>
          <a:noFill/>
          <a:ln>
            <a:noFill/>
          </a:ln>
        </p:spPr>
        <p:txBody>
          <a:bodyPr spcFirstLastPara="1" wrap="square" lIns="91425" tIns="45700" rIns="91425" bIns="45700" anchor="t" anchorCtr="0">
            <a:noAutofit/>
          </a:bodyPr>
          <a:lstStyle/>
          <a:p>
            <a:pPr marL="45720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a:t>
            </a:r>
            <a:endParaRPr sz="2400" b="0" i="0" u="none" strike="noStrike" cap="none">
              <a:solidFill>
                <a:schemeClr val="dk1"/>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01" name="Google Shape;101;p15">
            <a:extLst>
              <a:ext uri="{FF2B5EF4-FFF2-40B4-BE49-F238E27FC236}">
                <a16:creationId xmlns:a16="http://schemas.microsoft.com/office/drawing/2014/main" id="{56697DE9-2AEA-3B9C-B042-641B14DB70B6}"/>
              </a:ext>
            </a:extLst>
          </p:cNvPr>
          <p:cNvSpPr txBox="1"/>
          <p:nvPr/>
        </p:nvSpPr>
        <p:spPr>
          <a:xfrm>
            <a:off x="736700" y="5143500"/>
            <a:ext cx="82911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Calibri"/>
              <a:ea typeface="Calibri"/>
              <a:cs typeface="Calibri"/>
              <a:sym typeface="Calibri"/>
            </a:endParaRPr>
          </a:p>
        </p:txBody>
      </p:sp>
      <p:pic>
        <p:nvPicPr>
          <p:cNvPr id="5122" name="Picture 2">
            <a:extLst>
              <a:ext uri="{FF2B5EF4-FFF2-40B4-BE49-F238E27FC236}">
                <a16:creationId xmlns:a16="http://schemas.microsoft.com/office/drawing/2014/main" id="{F5F66927-FBFE-C56D-9631-3B879DCDA0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8999" y="1160584"/>
            <a:ext cx="9351197" cy="52600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09047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8">
          <a:extLst>
            <a:ext uri="{FF2B5EF4-FFF2-40B4-BE49-F238E27FC236}">
              <a16:creationId xmlns:a16="http://schemas.microsoft.com/office/drawing/2014/main" id="{810AA12E-114B-EC87-4541-E1BD68A437E9}"/>
            </a:ext>
          </a:extLst>
        </p:cNvPr>
        <p:cNvGrpSpPr/>
        <p:nvPr/>
      </p:nvGrpSpPr>
      <p:grpSpPr>
        <a:xfrm>
          <a:off x="0" y="0"/>
          <a:ext cx="0" cy="0"/>
          <a:chOff x="0" y="0"/>
          <a:chExt cx="0" cy="0"/>
        </a:xfrm>
      </p:grpSpPr>
      <p:sp>
        <p:nvSpPr>
          <p:cNvPr id="99" name="Google Shape;99;p15">
            <a:extLst>
              <a:ext uri="{FF2B5EF4-FFF2-40B4-BE49-F238E27FC236}">
                <a16:creationId xmlns:a16="http://schemas.microsoft.com/office/drawing/2014/main" id="{DFABD101-3EE7-A4CD-C388-A18CC6644381}"/>
              </a:ext>
            </a:extLst>
          </p:cNvPr>
          <p:cNvSpPr txBox="1"/>
          <p:nvPr/>
        </p:nvSpPr>
        <p:spPr>
          <a:xfrm>
            <a:off x="696798" y="120029"/>
            <a:ext cx="10515600" cy="7473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4000"/>
              <a:buFont typeface="Bookman Old Style"/>
              <a:buNone/>
            </a:pPr>
            <a:r>
              <a:rPr lang="en-US" sz="2800" b="1" dirty="0">
                <a:solidFill>
                  <a:srgbClr val="000000"/>
                </a:solidFill>
                <a:latin typeface="Bookman Old Style" panose="02050604050505020204" pitchFamily="18" charset="0"/>
                <a:ea typeface="Times New Roman"/>
                <a:cs typeface="Times New Roman"/>
                <a:sym typeface="Times New Roman"/>
              </a:rPr>
              <a:t>Football Analysis Output Screen Shots</a:t>
            </a:r>
            <a:endParaRPr sz="2800" b="1" i="0" u="none" strike="noStrike" cap="none" dirty="0">
              <a:solidFill>
                <a:schemeClr val="dk1"/>
              </a:solidFill>
              <a:latin typeface="Bookman Old Style" panose="02050604050505020204" pitchFamily="18" charset="0"/>
              <a:ea typeface="Bookman Old Style"/>
              <a:cs typeface="Bookman Old Style"/>
              <a:sym typeface="Bookman Old Style"/>
            </a:endParaRPr>
          </a:p>
        </p:txBody>
      </p:sp>
      <p:sp>
        <p:nvSpPr>
          <p:cNvPr id="100" name="Google Shape;100;p15">
            <a:extLst>
              <a:ext uri="{FF2B5EF4-FFF2-40B4-BE49-F238E27FC236}">
                <a16:creationId xmlns:a16="http://schemas.microsoft.com/office/drawing/2014/main" id="{E53789B3-A0EF-5D70-9F64-1CC202894996}"/>
              </a:ext>
            </a:extLst>
          </p:cNvPr>
          <p:cNvSpPr txBox="1"/>
          <p:nvPr/>
        </p:nvSpPr>
        <p:spPr>
          <a:xfrm>
            <a:off x="346900" y="1502209"/>
            <a:ext cx="11215500" cy="2288400"/>
          </a:xfrm>
          <a:prstGeom prst="rect">
            <a:avLst/>
          </a:prstGeom>
          <a:noFill/>
          <a:ln>
            <a:noFill/>
          </a:ln>
        </p:spPr>
        <p:txBody>
          <a:bodyPr spcFirstLastPara="1" wrap="square" lIns="91425" tIns="45700" rIns="91425" bIns="45700" anchor="t" anchorCtr="0">
            <a:noAutofit/>
          </a:bodyPr>
          <a:lstStyle/>
          <a:p>
            <a:pPr marL="45720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a:t>
            </a:r>
            <a:endParaRPr sz="2400" b="0" i="0" u="none" strike="noStrike" cap="none">
              <a:solidFill>
                <a:schemeClr val="dk1"/>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01" name="Google Shape;101;p15">
            <a:extLst>
              <a:ext uri="{FF2B5EF4-FFF2-40B4-BE49-F238E27FC236}">
                <a16:creationId xmlns:a16="http://schemas.microsoft.com/office/drawing/2014/main" id="{80BE8FA1-555D-A365-3A95-195693D81EA5}"/>
              </a:ext>
            </a:extLst>
          </p:cNvPr>
          <p:cNvSpPr txBox="1"/>
          <p:nvPr/>
        </p:nvSpPr>
        <p:spPr>
          <a:xfrm>
            <a:off x="736700" y="5143500"/>
            <a:ext cx="82911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Calibri"/>
              <a:ea typeface="Calibri"/>
              <a:cs typeface="Calibri"/>
              <a:sym typeface="Calibri"/>
            </a:endParaRPr>
          </a:p>
        </p:txBody>
      </p:sp>
      <p:pic>
        <p:nvPicPr>
          <p:cNvPr id="5128" name="Picture 8">
            <a:extLst>
              <a:ext uri="{FF2B5EF4-FFF2-40B4-BE49-F238E27FC236}">
                <a16:creationId xmlns:a16="http://schemas.microsoft.com/office/drawing/2014/main" id="{33262564-B100-3C08-FC09-C9BDFA6F85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8042" y="1140450"/>
            <a:ext cx="9273112" cy="5300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61603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8">
          <a:extLst>
            <a:ext uri="{FF2B5EF4-FFF2-40B4-BE49-F238E27FC236}">
              <a16:creationId xmlns:a16="http://schemas.microsoft.com/office/drawing/2014/main" id="{3E01FB3C-4B5D-26DE-7854-21844725CAE1}"/>
            </a:ext>
          </a:extLst>
        </p:cNvPr>
        <p:cNvGrpSpPr/>
        <p:nvPr/>
      </p:nvGrpSpPr>
      <p:grpSpPr>
        <a:xfrm>
          <a:off x="0" y="0"/>
          <a:ext cx="0" cy="0"/>
          <a:chOff x="0" y="0"/>
          <a:chExt cx="0" cy="0"/>
        </a:xfrm>
      </p:grpSpPr>
      <p:sp>
        <p:nvSpPr>
          <p:cNvPr id="99" name="Google Shape;99;p15">
            <a:extLst>
              <a:ext uri="{FF2B5EF4-FFF2-40B4-BE49-F238E27FC236}">
                <a16:creationId xmlns:a16="http://schemas.microsoft.com/office/drawing/2014/main" id="{A6FD46E0-DFE0-A025-1E1E-08BF3F4F87A8}"/>
              </a:ext>
            </a:extLst>
          </p:cNvPr>
          <p:cNvSpPr txBox="1"/>
          <p:nvPr/>
        </p:nvSpPr>
        <p:spPr>
          <a:xfrm>
            <a:off x="696798" y="120029"/>
            <a:ext cx="10515600" cy="7473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4000"/>
              <a:buFont typeface="Bookman Old Style"/>
              <a:buNone/>
            </a:pPr>
            <a:r>
              <a:rPr lang="en-US" sz="2800" b="1" dirty="0">
                <a:solidFill>
                  <a:srgbClr val="000000"/>
                </a:solidFill>
                <a:latin typeface="Bookman Old Style" panose="02050604050505020204" pitchFamily="18" charset="0"/>
                <a:ea typeface="Times New Roman"/>
                <a:cs typeface="Times New Roman"/>
                <a:sym typeface="Times New Roman"/>
              </a:rPr>
              <a:t>Football Analysis </a:t>
            </a:r>
            <a:r>
              <a:rPr lang="en-US" sz="2800" b="1" dirty="0" err="1">
                <a:solidFill>
                  <a:srgbClr val="000000"/>
                </a:solidFill>
                <a:latin typeface="Bookman Old Style" panose="02050604050505020204" pitchFamily="18" charset="0"/>
                <a:ea typeface="Times New Roman"/>
                <a:cs typeface="Times New Roman"/>
                <a:sym typeface="Times New Roman"/>
              </a:rPr>
              <a:t>Homography</a:t>
            </a:r>
            <a:r>
              <a:rPr lang="en-US" sz="2800" b="1" dirty="0">
                <a:solidFill>
                  <a:srgbClr val="000000"/>
                </a:solidFill>
                <a:latin typeface="Bookman Old Style" panose="02050604050505020204" pitchFamily="18" charset="0"/>
                <a:ea typeface="Times New Roman"/>
                <a:cs typeface="Times New Roman"/>
                <a:sym typeface="Times New Roman"/>
              </a:rPr>
              <a:t> Output Screen Shots</a:t>
            </a:r>
            <a:endParaRPr sz="2800" b="1" i="0" u="none" strike="noStrike" cap="none" dirty="0">
              <a:solidFill>
                <a:schemeClr val="dk1"/>
              </a:solidFill>
              <a:latin typeface="Bookman Old Style" panose="02050604050505020204" pitchFamily="18" charset="0"/>
              <a:ea typeface="Bookman Old Style"/>
              <a:cs typeface="Bookman Old Style"/>
              <a:sym typeface="Bookman Old Style"/>
            </a:endParaRPr>
          </a:p>
        </p:txBody>
      </p:sp>
      <p:sp>
        <p:nvSpPr>
          <p:cNvPr id="100" name="Google Shape;100;p15">
            <a:extLst>
              <a:ext uri="{FF2B5EF4-FFF2-40B4-BE49-F238E27FC236}">
                <a16:creationId xmlns:a16="http://schemas.microsoft.com/office/drawing/2014/main" id="{EC537A02-7D04-E9C9-75A6-9ED99399425A}"/>
              </a:ext>
            </a:extLst>
          </p:cNvPr>
          <p:cNvSpPr txBox="1"/>
          <p:nvPr/>
        </p:nvSpPr>
        <p:spPr>
          <a:xfrm>
            <a:off x="346900" y="1502209"/>
            <a:ext cx="11215500" cy="2288400"/>
          </a:xfrm>
          <a:prstGeom prst="rect">
            <a:avLst/>
          </a:prstGeom>
          <a:noFill/>
          <a:ln>
            <a:noFill/>
          </a:ln>
        </p:spPr>
        <p:txBody>
          <a:bodyPr spcFirstLastPara="1" wrap="square" lIns="91425" tIns="45700" rIns="91425" bIns="45700" anchor="t" anchorCtr="0">
            <a:noAutofit/>
          </a:bodyPr>
          <a:lstStyle/>
          <a:p>
            <a:pPr marL="45720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a:t>
            </a:r>
            <a:endParaRPr sz="2400" b="0" i="0" u="none" strike="noStrike" cap="none">
              <a:solidFill>
                <a:schemeClr val="dk1"/>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01" name="Google Shape;101;p15">
            <a:extLst>
              <a:ext uri="{FF2B5EF4-FFF2-40B4-BE49-F238E27FC236}">
                <a16:creationId xmlns:a16="http://schemas.microsoft.com/office/drawing/2014/main" id="{CF4340BB-619A-3034-C6FF-BCE6F77CD965}"/>
              </a:ext>
            </a:extLst>
          </p:cNvPr>
          <p:cNvSpPr txBox="1"/>
          <p:nvPr/>
        </p:nvSpPr>
        <p:spPr>
          <a:xfrm>
            <a:off x="736700" y="5143500"/>
            <a:ext cx="82911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Calibri"/>
              <a:ea typeface="Calibri"/>
              <a:cs typeface="Calibri"/>
              <a:sym typeface="Calibri"/>
            </a:endParaRPr>
          </a:p>
        </p:txBody>
      </p:sp>
      <p:pic>
        <p:nvPicPr>
          <p:cNvPr id="6150" name="Picture 6">
            <a:extLst>
              <a:ext uri="{FF2B5EF4-FFF2-40B4-BE49-F238E27FC236}">
                <a16:creationId xmlns:a16="http://schemas.microsoft.com/office/drawing/2014/main" id="{298A00EC-34A6-4C3B-443B-BE36D4FEBC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7967" y="1109664"/>
            <a:ext cx="5450933" cy="3396792"/>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a:extLst>
              <a:ext uri="{FF2B5EF4-FFF2-40B4-BE49-F238E27FC236}">
                <a16:creationId xmlns:a16="http://schemas.microsoft.com/office/drawing/2014/main" id="{2ABCE833-7FAB-C934-C52E-BBCF020D54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798" y="1119516"/>
            <a:ext cx="5197236" cy="3386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35895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8">
          <a:extLst>
            <a:ext uri="{FF2B5EF4-FFF2-40B4-BE49-F238E27FC236}">
              <a16:creationId xmlns:a16="http://schemas.microsoft.com/office/drawing/2014/main" id="{687C5BD1-F309-DE03-6429-DA435052AD6D}"/>
            </a:ext>
          </a:extLst>
        </p:cNvPr>
        <p:cNvGrpSpPr/>
        <p:nvPr/>
      </p:nvGrpSpPr>
      <p:grpSpPr>
        <a:xfrm>
          <a:off x="0" y="0"/>
          <a:ext cx="0" cy="0"/>
          <a:chOff x="0" y="0"/>
          <a:chExt cx="0" cy="0"/>
        </a:xfrm>
      </p:grpSpPr>
      <p:sp>
        <p:nvSpPr>
          <p:cNvPr id="99" name="Google Shape;99;p15">
            <a:extLst>
              <a:ext uri="{FF2B5EF4-FFF2-40B4-BE49-F238E27FC236}">
                <a16:creationId xmlns:a16="http://schemas.microsoft.com/office/drawing/2014/main" id="{2412C57B-47E5-626E-606A-9BA143E4992C}"/>
              </a:ext>
            </a:extLst>
          </p:cNvPr>
          <p:cNvSpPr txBox="1"/>
          <p:nvPr/>
        </p:nvSpPr>
        <p:spPr>
          <a:xfrm>
            <a:off x="696798" y="120029"/>
            <a:ext cx="10515600" cy="7473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4000"/>
              <a:buFont typeface="Bookman Old Style"/>
              <a:buNone/>
            </a:pPr>
            <a:r>
              <a:rPr lang="en-US" sz="2800" b="1" dirty="0">
                <a:solidFill>
                  <a:srgbClr val="000000"/>
                </a:solidFill>
                <a:latin typeface="Bookman Old Style" panose="02050604050505020204" pitchFamily="18" charset="0"/>
                <a:ea typeface="Times New Roman"/>
                <a:cs typeface="Times New Roman"/>
                <a:sym typeface="Times New Roman"/>
              </a:rPr>
              <a:t>Pool Prediction Output Screen Shots</a:t>
            </a:r>
            <a:endParaRPr sz="2800" b="1" i="0" u="none" strike="noStrike" cap="none" dirty="0">
              <a:solidFill>
                <a:schemeClr val="dk1"/>
              </a:solidFill>
              <a:latin typeface="Bookman Old Style" panose="02050604050505020204" pitchFamily="18" charset="0"/>
              <a:ea typeface="Bookman Old Style"/>
              <a:cs typeface="Bookman Old Style"/>
              <a:sym typeface="Bookman Old Style"/>
            </a:endParaRPr>
          </a:p>
        </p:txBody>
      </p:sp>
      <p:sp>
        <p:nvSpPr>
          <p:cNvPr id="100" name="Google Shape;100;p15">
            <a:extLst>
              <a:ext uri="{FF2B5EF4-FFF2-40B4-BE49-F238E27FC236}">
                <a16:creationId xmlns:a16="http://schemas.microsoft.com/office/drawing/2014/main" id="{29AFB2C3-6E1F-2B30-F8FD-057C96968317}"/>
              </a:ext>
            </a:extLst>
          </p:cNvPr>
          <p:cNvSpPr txBox="1"/>
          <p:nvPr/>
        </p:nvSpPr>
        <p:spPr>
          <a:xfrm>
            <a:off x="346900" y="1502209"/>
            <a:ext cx="11215500" cy="2288400"/>
          </a:xfrm>
          <a:prstGeom prst="rect">
            <a:avLst/>
          </a:prstGeom>
          <a:noFill/>
          <a:ln>
            <a:noFill/>
          </a:ln>
        </p:spPr>
        <p:txBody>
          <a:bodyPr spcFirstLastPara="1" wrap="square" lIns="91425" tIns="45700" rIns="91425" bIns="45700" anchor="t" anchorCtr="0">
            <a:noAutofit/>
          </a:bodyPr>
          <a:lstStyle/>
          <a:p>
            <a:pPr marL="45720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a:t>
            </a:r>
            <a:endParaRPr sz="2400" b="0" i="0" u="none" strike="noStrike" cap="none">
              <a:solidFill>
                <a:schemeClr val="dk1"/>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01" name="Google Shape;101;p15">
            <a:extLst>
              <a:ext uri="{FF2B5EF4-FFF2-40B4-BE49-F238E27FC236}">
                <a16:creationId xmlns:a16="http://schemas.microsoft.com/office/drawing/2014/main" id="{66357E49-94E2-3A0E-DE59-2F489C6819FE}"/>
              </a:ext>
            </a:extLst>
          </p:cNvPr>
          <p:cNvSpPr txBox="1"/>
          <p:nvPr/>
        </p:nvSpPr>
        <p:spPr>
          <a:xfrm>
            <a:off x="736700" y="5143500"/>
            <a:ext cx="82911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Calibri"/>
              <a:ea typeface="Calibri"/>
              <a:cs typeface="Calibri"/>
              <a:sym typeface="Calibri"/>
            </a:endParaRPr>
          </a:p>
        </p:txBody>
      </p:sp>
      <p:pic>
        <p:nvPicPr>
          <p:cNvPr id="6146" name="Picture 2">
            <a:extLst>
              <a:ext uri="{FF2B5EF4-FFF2-40B4-BE49-F238E27FC236}">
                <a16:creationId xmlns:a16="http://schemas.microsoft.com/office/drawing/2014/main" id="{C9EE63BF-ABD3-A254-A6C2-977479BF87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798" y="1009632"/>
            <a:ext cx="10496977" cy="51551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07677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8">
          <a:extLst>
            <a:ext uri="{FF2B5EF4-FFF2-40B4-BE49-F238E27FC236}">
              <a16:creationId xmlns:a16="http://schemas.microsoft.com/office/drawing/2014/main" id="{87F4C5B0-3C86-1CA6-688E-85CD88878053}"/>
            </a:ext>
          </a:extLst>
        </p:cNvPr>
        <p:cNvGrpSpPr/>
        <p:nvPr/>
      </p:nvGrpSpPr>
      <p:grpSpPr>
        <a:xfrm>
          <a:off x="0" y="0"/>
          <a:ext cx="0" cy="0"/>
          <a:chOff x="0" y="0"/>
          <a:chExt cx="0" cy="0"/>
        </a:xfrm>
      </p:grpSpPr>
      <p:sp>
        <p:nvSpPr>
          <p:cNvPr id="99" name="Google Shape;99;p15">
            <a:extLst>
              <a:ext uri="{FF2B5EF4-FFF2-40B4-BE49-F238E27FC236}">
                <a16:creationId xmlns:a16="http://schemas.microsoft.com/office/drawing/2014/main" id="{E8E3AA9B-63F3-A018-2669-8398ECF47E41}"/>
              </a:ext>
            </a:extLst>
          </p:cNvPr>
          <p:cNvSpPr txBox="1"/>
          <p:nvPr/>
        </p:nvSpPr>
        <p:spPr>
          <a:xfrm>
            <a:off x="696798" y="120029"/>
            <a:ext cx="10515600" cy="7473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4000"/>
              <a:buFont typeface="Bookman Old Style"/>
              <a:buNone/>
            </a:pPr>
            <a:r>
              <a:rPr lang="en-US" sz="2800" b="1" dirty="0">
                <a:solidFill>
                  <a:srgbClr val="000000"/>
                </a:solidFill>
                <a:latin typeface="Bookman Old Style" panose="02050604050505020204" pitchFamily="18" charset="0"/>
                <a:ea typeface="Times New Roman"/>
                <a:cs typeface="Times New Roman"/>
                <a:sym typeface="Times New Roman"/>
              </a:rPr>
              <a:t>Basketball Analysis Output Screen Shots</a:t>
            </a:r>
            <a:endParaRPr sz="2800" b="1" i="0" u="none" strike="noStrike" cap="none" dirty="0">
              <a:solidFill>
                <a:schemeClr val="dk1"/>
              </a:solidFill>
              <a:latin typeface="Bookman Old Style" panose="02050604050505020204" pitchFamily="18" charset="0"/>
              <a:ea typeface="Bookman Old Style"/>
              <a:cs typeface="Bookman Old Style"/>
              <a:sym typeface="Bookman Old Style"/>
            </a:endParaRPr>
          </a:p>
        </p:txBody>
      </p:sp>
      <p:sp>
        <p:nvSpPr>
          <p:cNvPr id="100" name="Google Shape;100;p15">
            <a:extLst>
              <a:ext uri="{FF2B5EF4-FFF2-40B4-BE49-F238E27FC236}">
                <a16:creationId xmlns:a16="http://schemas.microsoft.com/office/drawing/2014/main" id="{E2A6EF7B-6A80-CA5A-CCD8-15BB343ECE96}"/>
              </a:ext>
            </a:extLst>
          </p:cNvPr>
          <p:cNvSpPr txBox="1"/>
          <p:nvPr/>
        </p:nvSpPr>
        <p:spPr>
          <a:xfrm>
            <a:off x="-642915" y="1473911"/>
            <a:ext cx="5982151" cy="1228243"/>
          </a:xfrm>
          <a:prstGeom prst="rect">
            <a:avLst/>
          </a:prstGeom>
          <a:noFill/>
          <a:ln>
            <a:noFill/>
          </a:ln>
        </p:spPr>
        <p:txBody>
          <a:bodyPr spcFirstLastPara="1" wrap="square" lIns="91425" tIns="45700" rIns="91425" bIns="45700" anchor="t" anchorCtr="0">
            <a:noAutofit/>
          </a:bodyPr>
          <a:lstStyle/>
          <a:p>
            <a:pPr marL="45720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a:t>
            </a:r>
            <a:endParaRPr sz="2400" b="0" i="0" u="none" strike="noStrike" cap="none">
              <a:solidFill>
                <a:schemeClr val="dk1"/>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01" name="Google Shape;101;p15">
            <a:extLst>
              <a:ext uri="{FF2B5EF4-FFF2-40B4-BE49-F238E27FC236}">
                <a16:creationId xmlns:a16="http://schemas.microsoft.com/office/drawing/2014/main" id="{B8242F6E-BA22-8A29-B591-5E48BBAFF0B4}"/>
              </a:ext>
            </a:extLst>
          </p:cNvPr>
          <p:cNvSpPr txBox="1"/>
          <p:nvPr/>
        </p:nvSpPr>
        <p:spPr>
          <a:xfrm>
            <a:off x="736700" y="5143500"/>
            <a:ext cx="82911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Calibri"/>
              <a:ea typeface="Calibri"/>
              <a:cs typeface="Calibri"/>
              <a:sym typeface="Calibri"/>
            </a:endParaRPr>
          </a:p>
        </p:txBody>
      </p:sp>
      <p:pic>
        <p:nvPicPr>
          <p:cNvPr id="7170" name="Picture 2">
            <a:extLst>
              <a:ext uri="{FF2B5EF4-FFF2-40B4-BE49-F238E27FC236}">
                <a16:creationId xmlns:a16="http://schemas.microsoft.com/office/drawing/2014/main" id="{BDCCE8F6-2C16-0536-2F51-997DC936404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6520" y="3613002"/>
            <a:ext cx="9118960" cy="3061602"/>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4ECD5BB6-50C9-D750-284C-47218E0DBE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5685" y="895627"/>
            <a:ext cx="4294343" cy="2689077"/>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a:extLst>
              <a:ext uri="{FF2B5EF4-FFF2-40B4-BE49-F238E27FC236}">
                <a16:creationId xmlns:a16="http://schemas.microsoft.com/office/drawing/2014/main" id="{F9CD0A6A-7F2A-A567-AF73-86EA3E00CF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91951" y="784313"/>
            <a:ext cx="3566828" cy="2785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6822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8">
          <a:extLst>
            <a:ext uri="{FF2B5EF4-FFF2-40B4-BE49-F238E27FC236}">
              <a16:creationId xmlns:a16="http://schemas.microsoft.com/office/drawing/2014/main" id="{0298FC23-C924-14C4-6F21-1F896C8F0F37}"/>
            </a:ext>
          </a:extLst>
        </p:cNvPr>
        <p:cNvGrpSpPr/>
        <p:nvPr/>
      </p:nvGrpSpPr>
      <p:grpSpPr>
        <a:xfrm>
          <a:off x="0" y="0"/>
          <a:ext cx="0" cy="0"/>
          <a:chOff x="0" y="0"/>
          <a:chExt cx="0" cy="0"/>
        </a:xfrm>
      </p:grpSpPr>
      <p:sp>
        <p:nvSpPr>
          <p:cNvPr id="99" name="Google Shape;99;p15">
            <a:extLst>
              <a:ext uri="{FF2B5EF4-FFF2-40B4-BE49-F238E27FC236}">
                <a16:creationId xmlns:a16="http://schemas.microsoft.com/office/drawing/2014/main" id="{811997DB-6DA0-BFDB-F128-6BD37BCB0ED6}"/>
              </a:ext>
            </a:extLst>
          </p:cNvPr>
          <p:cNvSpPr txBox="1"/>
          <p:nvPr/>
        </p:nvSpPr>
        <p:spPr>
          <a:xfrm>
            <a:off x="696798" y="120029"/>
            <a:ext cx="10515600" cy="747300"/>
          </a:xfrm>
          <a:prstGeom prst="rect">
            <a:avLst/>
          </a:prstGeom>
          <a:noFill/>
          <a:ln>
            <a:noFill/>
          </a:ln>
        </p:spPr>
        <p:txBody>
          <a:bodyPr spcFirstLastPara="1" wrap="square" lIns="91425" tIns="45700" rIns="91425" bIns="45700" anchor="b" anchorCtr="0">
            <a:noAutofit/>
          </a:bodyPr>
          <a:lstStyle/>
          <a:p>
            <a:pPr lvl="0">
              <a:lnSpc>
                <a:spcPct val="90000"/>
              </a:lnSpc>
              <a:buClr>
                <a:schemeClr val="dk1"/>
              </a:buClr>
              <a:buSzPts val="4000"/>
            </a:pPr>
            <a:r>
              <a:rPr lang="en-US" sz="2800" b="1" dirty="0" err="1">
                <a:latin typeface="Bookman Old Style" panose="02050604050505020204" pitchFamily="18" charset="0"/>
                <a:ea typeface="Times New Roman"/>
                <a:cs typeface="Times New Roman"/>
                <a:sym typeface="Times New Roman"/>
              </a:rPr>
              <a:t>Homaepage</a:t>
            </a:r>
            <a:r>
              <a:rPr lang="en-US" sz="2800" b="1" dirty="0">
                <a:latin typeface="Bookman Old Style" panose="02050604050505020204" pitchFamily="18" charset="0"/>
                <a:ea typeface="Times New Roman"/>
                <a:cs typeface="Times New Roman"/>
                <a:sym typeface="Times New Roman"/>
              </a:rPr>
              <a:t> – Outdoor Sports Section</a:t>
            </a:r>
            <a:endParaRPr lang="en-US" sz="2800" b="1" dirty="0">
              <a:solidFill>
                <a:schemeClr val="dk1"/>
              </a:solidFill>
              <a:latin typeface="Bookman Old Style" panose="02050604050505020204" pitchFamily="18" charset="0"/>
              <a:ea typeface="Bookman Old Style"/>
              <a:cs typeface="Bookman Old Style"/>
              <a:sym typeface="Bookman Old Style"/>
            </a:endParaRPr>
          </a:p>
        </p:txBody>
      </p:sp>
      <p:sp>
        <p:nvSpPr>
          <p:cNvPr id="100" name="Google Shape;100;p15">
            <a:extLst>
              <a:ext uri="{FF2B5EF4-FFF2-40B4-BE49-F238E27FC236}">
                <a16:creationId xmlns:a16="http://schemas.microsoft.com/office/drawing/2014/main" id="{CD867E7C-6CB1-AF50-D7EA-678A957A21A3}"/>
              </a:ext>
            </a:extLst>
          </p:cNvPr>
          <p:cNvSpPr txBox="1"/>
          <p:nvPr/>
        </p:nvSpPr>
        <p:spPr>
          <a:xfrm>
            <a:off x="-642915" y="1473911"/>
            <a:ext cx="5982151" cy="1228243"/>
          </a:xfrm>
          <a:prstGeom prst="rect">
            <a:avLst/>
          </a:prstGeom>
          <a:noFill/>
          <a:ln>
            <a:noFill/>
          </a:ln>
        </p:spPr>
        <p:txBody>
          <a:bodyPr spcFirstLastPara="1" wrap="square" lIns="91425" tIns="45700" rIns="91425" bIns="45700" anchor="t" anchorCtr="0">
            <a:noAutofit/>
          </a:bodyPr>
          <a:lstStyle/>
          <a:p>
            <a:pPr marL="45720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a:t>
            </a:r>
            <a:endParaRPr sz="2400" b="0" i="0" u="none" strike="noStrike" cap="none">
              <a:solidFill>
                <a:schemeClr val="dk1"/>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01" name="Google Shape;101;p15">
            <a:extLst>
              <a:ext uri="{FF2B5EF4-FFF2-40B4-BE49-F238E27FC236}">
                <a16:creationId xmlns:a16="http://schemas.microsoft.com/office/drawing/2014/main" id="{058AB833-D720-F399-C39E-16CD86FD4148}"/>
              </a:ext>
            </a:extLst>
          </p:cNvPr>
          <p:cNvSpPr txBox="1"/>
          <p:nvPr/>
        </p:nvSpPr>
        <p:spPr>
          <a:xfrm>
            <a:off x="736700" y="5143500"/>
            <a:ext cx="82911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20A9021A-C6F7-262E-37C6-D56114AA317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36700" y="1054926"/>
            <a:ext cx="10515600" cy="5493358"/>
          </a:xfrm>
          <a:prstGeom prst="rect">
            <a:avLst/>
          </a:prstGeom>
        </p:spPr>
      </p:pic>
    </p:spTree>
    <p:extLst>
      <p:ext uri="{BB962C8B-B14F-4D97-AF65-F5344CB8AC3E}">
        <p14:creationId xmlns:p14="http://schemas.microsoft.com/office/powerpoint/2010/main" val="3161195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p:nvPr/>
        </p:nvSpPr>
        <p:spPr>
          <a:xfrm>
            <a:off x="696798" y="120029"/>
            <a:ext cx="10515600" cy="7473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4000"/>
              <a:buFont typeface="Bookman Old Style"/>
              <a:buNone/>
            </a:pPr>
            <a:r>
              <a:rPr lang="en-US" sz="2800" b="1" i="0" u="none" strike="noStrike" cap="none" dirty="0">
                <a:solidFill>
                  <a:schemeClr val="dk1"/>
                </a:solidFill>
                <a:latin typeface="Bookman Old Style"/>
                <a:ea typeface="Bookman Old Style"/>
                <a:cs typeface="Bookman Old Style"/>
                <a:sym typeface="Bookman Old Style"/>
              </a:rPr>
              <a:t>Introduction</a:t>
            </a:r>
            <a:endParaRPr sz="2800" b="1" i="0" u="none" strike="noStrike" cap="none" dirty="0">
              <a:solidFill>
                <a:schemeClr val="dk1"/>
              </a:solidFill>
              <a:latin typeface="Bookman Old Style"/>
              <a:ea typeface="Bookman Old Style"/>
              <a:cs typeface="Bookman Old Style"/>
              <a:sym typeface="Bookman Old Style"/>
            </a:endParaRPr>
          </a:p>
        </p:txBody>
      </p:sp>
      <p:sp>
        <p:nvSpPr>
          <p:cNvPr id="100" name="Google Shape;100;p15"/>
          <p:cNvSpPr txBox="1"/>
          <p:nvPr/>
        </p:nvSpPr>
        <p:spPr>
          <a:xfrm>
            <a:off x="346900" y="1502209"/>
            <a:ext cx="11215500" cy="2288400"/>
          </a:xfrm>
          <a:prstGeom prst="rect">
            <a:avLst/>
          </a:prstGeom>
          <a:noFill/>
          <a:ln>
            <a:noFill/>
          </a:ln>
        </p:spPr>
        <p:txBody>
          <a:bodyPr spcFirstLastPara="1" wrap="square" lIns="91425" tIns="45700" rIns="91425" bIns="45700" anchor="t" anchorCtr="0">
            <a:noAutofit/>
          </a:bodyPr>
          <a:lstStyle/>
          <a:p>
            <a:pPr algn="just"/>
            <a:r>
              <a:rPr lang="en-US" sz="2800" dirty="0"/>
              <a:t>Sports analytics has become a game-changer in enhancing player performance and strategic decision-making. Our project focuses on analyzing five major sports like Football, Basketball, Pool, Tennis, and Badminton by leveraging data-driven insights. Through statistical analysis, performance tracking, and predictive modeling, we aim to provide valuable insights for players, coaches, and analysts. This system helps in identifying strengths, weaknesses, and trends, ultimately improving overall game strategies and decision-making.</a:t>
            </a:r>
            <a:endParaRPr lang="en-US" sz="2800" dirty="0">
              <a:latin typeface="Times New Roman" panose="02020603050405020304" pitchFamily="18" charset="0"/>
              <a:cs typeface="Times New Roman" panose="02020603050405020304" pitchFamily="18" charset="0"/>
            </a:endParaRPr>
          </a:p>
        </p:txBody>
      </p:sp>
      <p:sp>
        <p:nvSpPr>
          <p:cNvPr id="101" name="Google Shape;101;p15"/>
          <p:cNvSpPr txBox="1"/>
          <p:nvPr/>
        </p:nvSpPr>
        <p:spPr>
          <a:xfrm>
            <a:off x="736700" y="5143500"/>
            <a:ext cx="82911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8">
          <a:extLst>
            <a:ext uri="{FF2B5EF4-FFF2-40B4-BE49-F238E27FC236}">
              <a16:creationId xmlns:a16="http://schemas.microsoft.com/office/drawing/2014/main" id="{3B9D783D-2B96-0F92-467A-B87AE24C8731}"/>
            </a:ext>
          </a:extLst>
        </p:cNvPr>
        <p:cNvGrpSpPr/>
        <p:nvPr/>
      </p:nvGrpSpPr>
      <p:grpSpPr>
        <a:xfrm>
          <a:off x="0" y="0"/>
          <a:ext cx="0" cy="0"/>
          <a:chOff x="0" y="0"/>
          <a:chExt cx="0" cy="0"/>
        </a:xfrm>
      </p:grpSpPr>
      <p:sp>
        <p:nvSpPr>
          <p:cNvPr id="99" name="Google Shape;99;p15">
            <a:extLst>
              <a:ext uri="{FF2B5EF4-FFF2-40B4-BE49-F238E27FC236}">
                <a16:creationId xmlns:a16="http://schemas.microsoft.com/office/drawing/2014/main" id="{ECAC8FAD-0413-843D-5666-E9A63008A329}"/>
              </a:ext>
            </a:extLst>
          </p:cNvPr>
          <p:cNvSpPr txBox="1"/>
          <p:nvPr/>
        </p:nvSpPr>
        <p:spPr>
          <a:xfrm>
            <a:off x="696798" y="120029"/>
            <a:ext cx="10515600" cy="7473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4000"/>
              <a:buFont typeface="Bookman Old Style"/>
              <a:buNone/>
            </a:pPr>
            <a:r>
              <a:rPr lang="en-US" sz="2800" b="1" dirty="0" err="1">
                <a:latin typeface="Bookman Old Style" panose="02050604050505020204" pitchFamily="18" charset="0"/>
                <a:ea typeface="Times New Roman"/>
                <a:cs typeface="Times New Roman"/>
                <a:sym typeface="Times New Roman"/>
              </a:rPr>
              <a:t>Homaepage</a:t>
            </a:r>
            <a:r>
              <a:rPr lang="en-US" sz="2800" b="1" dirty="0">
                <a:latin typeface="Bookman Old Style" panose="02050604050505020204" pitchFamily="18" charset="0"/>
                <a:ea typeface="Times New Roman"/>
                <a:cs typeface="Times New Roman"/>
                <a:sym typeface="Times New Roman"/>
              </a:rPr>
              <a:t> – Indoor Sports Section</a:t>
            </a:r>
            <a:endParaRPr sz="2800" b="1" i="0" u="none" strike="noStrike" cap="none" dirty="0">
              <a:solidFill>
                <a:schemeClr val="dk1"/>
              </a:solidFill>
              <a:latin typeface="Bookman Old Style" panose="02050604050505020204" pitchFamily="18" charset="0"/>
              <a:ea typeface="Bookman Old Style"/>
              <a:cs typeface="Bookman Old Style"/>
              <a:sym typeface="Bookman Old Style"/>
            </a:endParaRPr>
          </a:p>
        </p:txBody>
      </p:sp>
      <p:sp>
        <p:nvSpPr>
          <p:cNvPr id="100" name="Google Shape;100;p15">
            <a:extLst>
              <a:ext uri="{FF2B5EF4-FFF2-40B4-BE49-F238E27FC236}">
                <a16:creationId xmlns:a16="http://schemas.microsoft.com/office/drawing/2014/main" id="{8F36161C-B347-987D-E72F-125E1689A110}"/>
              </a:ext>
            </a:extLst>
          </p:cNvPr>
          <p:cNvSpPr txBox="1"/>
          <p:nvPr/>
        </p:nvSpPr>
        <p:spPr>
          <a:xfrm>
            <a:off x="-642915" y="1473911"/>
            <a:ext cx="5982151" cy="1228243"/>
          </a:xfrm>
          <a:prstGeom prst="rect">
            <a:avLst/>
          </a:prstGeom>
          <a:noFill/>
          <a:ln>
            <a:noFill/>
          </a:ln>
        </p:spPr>
        <p:txBody>
          <a:bodyPr spcFirstLastPara="1" wrap="square" lIns="91425" tIns="45700" rIns="91425" bIns="45700" anchor="t" anchorCtr="0">
            <a:noAutofit/>
          </a:bodyPr>
          <a:lstStyle/>
          <a:p>
            <a:pPr marL="45720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a:t>
            </a:r>
            <a:endParaRPr sz="2400" b="0" i="0" u="none" strike="noStrike" cap="none">
              <a:solidFill>
                <a:schemeClr val="dk1"/>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01" name="Google Shape;101;p15">
            <a:extLst>
              <a:ext uri="{FF2B5EF4-FFF2-40B4-BE49-F238E27FC236}">
                <a16:creationId xmlns:a16="http://schemas.microsoft.com/office/drawing/2014/main" id="{D3CAC75B-A099-7FB6-75CD-4D85871F6A57}"/>
              </a:ext>
            </a:extLst>
          </p:cNvPr>
          <p:cNvSpPr txBox="1"/>
          <p:nvPr/>
        </p:nvSpPr>
        <p:spPr>
          <a:xfrm>
            <a:off x="736700" y="5143500"/>
            <a:ext cx="82911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Calibri"/>
              <a:ea typeface="Calibri"/>
              <a:cs typeface="Calibri"/>
              <a:sym typeface="Calibri"/>
            </a:endParaRPr>
          </a:p>
        </p:txBody>
      </p:sp>
      <p:pic>
        <p:nvPicPr>
          <p:cNvPr id="2" name="Picture 1">
            <a:extLst>
              <a:ext uri="{FF2B5EF4-FFF2-40B4-BE49-F238E27FC236}">
                <a16:creationId xmlns:a16="http://schemas.microsoft.com/office/drawing/2014/main" id="{20821BE8-F5DD-0B94-816D-4D1F150DF44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8922" y="996858"/>
            <a:ext cx="10515600" cy="5462935"/>
          </a:xfrm>
          <a:prstGeom prst="rect">
            <a:avLst/>
          </a:prstGeom>
        </p:spPr>
      </p:pic>
    </p:spTree>
    <p:extLst>
      <p:ext uri="{BB962C8B-B14F-4D97-AF65-F5344CB8AC3E}">
        <p14:creationId xmlns:p14="http://schemas.microsoft.com/office/powerpoint/2010/main" val="11897530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BF314-8390-DEEB-2DEE-85DFAA1676AF}"/>
              </a:ext>
            </a:extLst>
          </p:cNvPr>
          <p:cNvSpPr>
            <a:spLocks noGrp="1"/>
          </p:cNvSpPr>
          <p:nvPr>
            <p:ph type="title"/>
          </p:nvPr>
        </p:nvSpPr>
        <p:spPr>
          <a:xfrm>
            <a:off x="831850" y="368710"/>
            <a:ext cx="10515600" cy="589935"/>
          </a:xfrm>
        </p:spPr>
        <p:txBody>
          <a:bodyPr/>
          <a:lstStyle/>
          <a:p>
            <a:r>
              <a:rPr lang="en-US" sz="2800" dirty="0">
                <a:latin typeface="Bookman Old Style" panose="02050604050505020204" pitchFamily="18" charset="0"/>
              </a:rPr>
              <a:t>Project Poster</a:t>
            </a:r>
            <a:endParaRPr lang="en-IN" sz="2800" dirty="0">
              <a:latin typeface="Bookman Old Style" panose="02050604050505020204" pitchFamily="18" charset="0"/>
            </a:endParaRPr>
          </a:p>
        </p:txBody>
      </p:sp>
      <p:sp>
        <p:nvSpPr>
          <p:cNvPr id="3" name="Text Placeholder 2">
            <a:extLst>
              <a:ext uri="{FF2B5EF4-FFF2-40B4-BE49-F238E27FC236}">
                <a16:creationId xmlns:a16="http://schemas.microsoft.com/office/drawing/2014/main" id="{F3B6F408-F97A-E20C-9703-BB37EBA01F9A}"/>
              </a:ext>
            </a:extLst>
          </p:cNvPr>
          <p:cNvSpPr>
            <a:spLocks noGrp="1"/>
          </p:cNvSpPr>
          <p:nvPr>
            <p:ph type="body" idx="1"/>
          </p:nvPr>
        </p:nvSpPr>
        <p:spPr>
          <a:xfrm>
            <a:off x="831850" y="1386349"/>
            <a:ext cx="10515600" cy="4703301"/>
          </a:xfrm>
        </p:spPr>
        <p:txBody>
          <a:bodyPr/>
          <a:lstStyle/>
          <a:p>
            <a:endParaRPr lang="en-IN"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5DAB064A-1537-DADE-FADF-0E6ECB8812AB}"/>
              </a:ext>
            </a:extLst>
          </p:cNvPr>
          <p:cNvPicPr>
            <a:picLocks noChangeAspect="1"/>
          </p:cNvPicPr>
          <p:nvPr/>
        </p:nvPicPr>
        <p:blipFill>
          <a:blip r:embed="rId2"/>
          <a:stretch>
            <a:fillRect/>
          </a:stretch>
        </p:blipFill>
        <p:spPr>
          <a:xfrm>
            <a:off x="648233" y="972676"/>
            <a:ext cx="10711917" cy="5530645"/>
          </a:xfrm>
          <a:prstGeom prst="rect">
            <a:avLst/>
          </a:prstGeom>
        </p:spPr>
      </p:pic>
    </p:spTree>
    <p:extLst>
      <p:ext uri="{BB962C8B-B14F-4D97-AF65-F5344CB8AC3E}">
        <p14:creationId xmlns:p14="http://schemas.microsoft.com/office/powerpoint/2010/main" val="14439727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8">
          <a:extLst>
            <a:ext uri="{FF2B5EF4-FFF2-40B4-BE49-F238E27FC236}">
              <a16:creationId xmlns:a16="http://schemas.microsoft.com/office/drawing/2014/main" id="{986B79E1-9C07-D4C4-6687-3A6DE1631778}"/>
            </a:ext>
          </a:extLst>
        </p:cNvPr>
        <p:cNvGrpSpPr/>
        <p:nvPr/>
      </p:nvGrpSpPr>
      <p:grpSpPr>
        <a:xfrm>
          <a:off x="0" y="0"/>
          <a:ext cx="0" cy="0"/>
          <a:chOff x="0" y="0"/>
          <a:chExt cx="0" cy="0"/>
        </a:xfrm>
      </p:grpSpPr>
      <p:sp>
        <p:nvSpPr>
          <p:cNvPr id="99" name="Google Shape;99;p15">
            <a:extLst>
              <a:ext uri="{FF2B5EF4-FFF2-40B4-BE49-F238E27FC236}">
                <a16:creationId xmlns:a16="http://schemas.microsoft.com/office/drawing/2014/main" id="{235D8051-EC9D-C20D-7399-EF3E964651FE}"/>
              </a:ext>
            </a:extLst>
          </p:cNvPr>
          <p:cNvSpPr txBox="1"/>
          <p:nvPr/>
        </p:nvSpPr>
        <p:spPr>
          <a:xfrm>
            <a:off x="696798" y="120029"/>
            <a:ext cx="10515600" cy="7473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4000"/>
              <a:buFont typeface="Bookman Old Style"/>
              <a:buNone/>
            </a:pPr>
            <a:r>
              <a:rPr lang="en-US" sz="2800" b="1" dirty="0">
                <a:solidFill>
                  <a:srgbClr val="000000"/>
                </a:solidFill>
                <a:latin typeface="Bookman Old Style" panose="02050604050505020204" pitchFamily="18" charset="0"/>
                <a:ea typeface="Times New Roman"/>
                <a:cs typeface="Times New Roman"/>
                <a:sym typeface="Times New Roman"/>
              </a:rPr>
              <a:t>Result Analysis</a:t>
            </a:r>
            <a:endParaRPr sz="2800" b="1" i="0" u="none" strike="noStrike" cap="none" dirty="0">
              <a:solidFill>
                <a:schemeClr val="dk1"/>
              </a:solidFill>
              <a:latin typeface="Bookman Old Style" panose="02050604050505020204" pitchFamily="18" charset="0"/>
              <a:ea typeface="Bookman Old Style"/>
              <a:cs typeface="Bookman Old Style"/>
              <a:sym typeface="Bookman Old Style"/>
            </a:endParaRPr>
          </a:p>
        </p:txBody>
      </p:sp>
      <p:sp>
        <p:nvSpPr>
          <p:cNvPr id="100" name="Google Shape;100;p15">
            <a:extLst>
              <a:ext uri="{FF2B5EF4-FFF2-40B4-BE49-F238E27FC236}">
                <a16:creationId xmlns:a16="http://schemas.microsoft.com/office/drawing/2014/main" id="{0384083A-9A31-FE6D-DC40-F99A2447B120}"/>
              </a:ext>
            </a:extLst>
          </p:cNvPr>
          <p:cNvSpPr txBox="1"/>
          <p:nvPr/>
        </p:nvSpPr>
        <p:spPr>
          <a:xfrm>
            <a:off x="346848" y="1252800"/>
            <a:ext cx="11215500" cy="2288400"/>
          </a:xfrm>
          <a:prstGeom prst="rect">
            <a:avLst/>
          </a:prstGeom>
          <a:noFill/>
          <a:ln>
            <a:noFill/>
          </a:ln>
        </p:spPr>
        <p:txBody>
          <a:bodyPr spcFirstLastPara="1" wrap="square" lIns="91425" tIns="45700" rIns="91425" bIns="45700" anchor="t" anchorCtr="0">
            <a:noAutofit/>
          </a:bodyPr>
          <a:lstStyle/>
          <a:p>
            <a:pPr>
              <a:buNone/>
            </a:pPr>
            <a:r>
              <a:rPr lang="en-US" sz="2400" dirty="0"/>
              <a:t>The Multi-Sport Performance Analysis System effectively tracked and analyzed player and team performance across Football, Basketball, Pool, Tennis, and Badminton.</a:t>
            </a:r>
          </a:p>
          <a:p>
            <a:pPr>
              <a:buFont typeface="Arial" panose="020B0604020202020204" pitchFamily="34" charset="0"/>
              <a:buChar char="•"/>
            </a:pPr>
            <a:r>
              <a:rPr lang="en-US" sz="2400" b="1" dirty="0"/>
              <a:t>Player Metrics:</a:t>
            </a:r>
            <a:r>
              <a:rPr lang="en-US" sz="2400" dirty="0"/>
              <a:t> Identified KPIs like goal accuracy, shooting efficiency, and rally length, achieving 85-90% prediction accuracy.</a:t>
            </a:r>
          </a:p>
          <a:p>
            <a:pPr>
              <a:buFont typeface="Arial" panose="020B0604020202020204" pitchFamily="34" charset="0"/>
              <a:buChar char="•"/>
            </a:pPr>
            <a:r>
              <a:rPr lang="en-US" sz="2400" b="1" dirty="0"/>
              <a:t>Team Efficiency: </a:t>
            </a:r>
            <a:r>
              <a:rPr lang="en-US" sz="2400" dirty="0"/>
              <a:t>Evaluated strategies using win/loss ratios and movement tracking.</a:t>
            </a:r>
          </a:p>
          <a:p>
            <a:pPr>
              <a:buFont typeface="Arial" panose="020B0604020202020204" pitchFamily="34" charset="0"/>
              <a:buChar char="•"/>
            </a:pPr>
            <a:r>
              <a:rPr lang="en-US" sz="2400" b="1" dirty="0"/>
              <a:t>Predictive Models: </a:t>
            </a:r>
            <a:r>
              <a:rPr lang="en-US" sz="2400" dirty="0"/>
              <a:t>Match outcomes were predicted with 80-85% accuracy, and injury risk with 75% success.</a:t>
            </a:r>
          </a:p>
          <a:p>
            <a:pPr>
              <a:buFont typeface="Arial" panose="020B0604020202020204" pitchFamily="34" charset="0"/>
              <a:buChar char="•"/>
            </a:pPr>
            <a:r>
              <a:rPr lang="en-US" sz="2400" b="1" dirty="0"/>
              <a:t>Visualization: </a:t>
            </a:r>
            <a:r>
              <a:rPr lang="en-US" sz="2400" dirty="0"/>
              <a:t>Real-time dashboards helped optimize training and match strategies.</a:t>
            </a:r>
          </a:p>
          <a:p>
            <a:pPr algn="just">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78739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8">
          <a:extLst>
            <a:ext uri="{FF2B5EF4-FFF2-40B4-BE49-F238E27FC236}">
              <a16:creationId xmlns:a16="http://schemas.microsoft.com/office/drawing/2014/main" id="{EF0396AA-D75F-C0B1-E4C1-26C3FC13B1A6}"/>
            </a:ext>
          </a:extLst>
        </p:cNvPr>
        <p:cNvGrpSpPr/>
        <p:nvPr/>
      </p:nvGrpSpPr>
      <p:grpSpPr>
        <a:xfrm>
          <a:off x="0" y="0"/>
          <a:ext cx="0" cy="0"/>
          <a:chOff x="0" y="0"/>
          <a:chExt cx="0" cy="0"/>
        </a:xfrm>
      </p:grpSpPr>
      <p:sp>
        <p:nvSpPr>
          <p:cNvPr id="99" name="Google Shape;99;p15">
            <a:extLst>
              <a:ext uri="{FF2B5EF4-FFF2-40B4-BE49-F238E27FC236}">
                <a16:creationId xmlns:a16="http://schemas.microsoft.com/office/drawing/2014/main" id="{C7202D1A-F15C-C228-5F46-3A87DB67DBFC}"/>
              </a:ext>
            </a:extLst>
          </p:cNvPr>
          <p:cNvSpPr txBox="1"/>
          <p:nvPr/>
        </p:nvSpPr>
        <p:spPr>
          <a:xfrm>
            <a:off x="696798" y="120029"/>
            <a:ext cx="10515600" cy="7473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4000"/>
              <a:buFont typeface="Bookman Old Style"/>
              <a:buNone/>
            </a:pPr>
            <a:r>
              <a:rPr lang="en-US" sz="2800" b="1" dirty="0">
                <a:solidFill>
                  <a:srgbClr val="000000"/>
                </a:solidFill>
                <a:latin typeface="Bookman Old Style" panose="02050604050505020204" pitchFamily="18" charset="0"/>
                <a:ea typeface="Times New Roman"/>
                <a:cs typeface="Times New Roman"/>
                <a:sym typeface="Times New Roman"/>
              </a:rPr>
              <a:t>Conclusion &amp; Future Work</a:t>
            </a:r>
            <a:endParaRPr sz="2800" b="1" i="0" u="none" strike="noStrike" cap="none" dirty="0">
              <a:solidFill>
                <a:schemeClr val="dk1"/>
              </a:solidFill>
              <a:latin typeface="Bookman Old Style" panose="02050604050505020204" pitchFamily="18" charset="0"/>
              <a:ea typeface="Bookman Old Style"/>
              <a:cs typeface="Bookman Old Style"/>
              <a:sym typeface="Bookman Old Style"/>
            </a:endParaRPr>
          </a:p>
        </p:txBody>
      </p:sp>
      <p:sp>
        <p:nvSpPr>
          <p:cNvPr id="100" name="Google Shape;100;p15">
            <a:extLst>
              <a:ext uri="{FF2B5EF4-FFF2-40B4-BE49-F238E27FC236}">
                <a16:creationId xmlns:a16="http://schemas.microsoft.com/office/drawing/2014/main" id="{66B9DD02-226E-3D7D-ECE9-1C21C0641C04}"/>
              </a:ext>
            </a:extLst>
          </p:cNvPr>
          <p:cNvSpPr txBox="1"/>
          <p:nvPr/>
        </p:nvSpPr>
        <p:spPr>
          <a:xfrm>
            <a:off x="346848" y="1140600"/>
            <a:ext cx="11215500" cy="2288400"/>
          </a:xfrm>
          <a:prstGeom prst="rect">
            <a:avLst/>
          </a:prstGeom>
          <a:noFill/>
          <a:ln>
            <a:noFill/>
          </a:ln>
        </p:spPr>
        <p:txBody>
          <a:bodyPr spcFirstLastPara="1" wrap="square" lIns="91425" tIns="45700" rIns="91425" bIns="45700" anchor="t" anchorCtr="0">
            <a:noAutofit/>
          </a:bodyPr>
          <a:lstStyle/>
          <a:p>
            <a:pPr algn="just">
              <a:buNone/>
            </a:pPr>
            <a:r>
              <a:rPr lang="en-US" sz="2200" b="1" dirty="0">
                <a:latin typeface="Times New Roman" panose="02020603050405020304" pitchFamily="18" charset="0"/>
                <a:cs typeface="Times New Roman" panose="02020603050405020304" pitchFamily="18" charset="0"/>
              </a:rPr>
              <a:t>Conclusion</a:t>
            </a:r>
          </a:p>
          <a:p>
            <a:pPr algn="just">
              <a:buNone/>
            </a:pPr>
            <a:r>
              <a:rPr lang="en-US" sz="2000" dirty="0"/>
              <a:t>The Multi-Sport Performance Analysis System successfully enhances player and team performance by leveraging data analytics, machine learning, and visualization techniques. By analyzing Football, Basketball, Pool, Tennis, and Badminton, the system provides valuable insights into player statistics, match outcomes, and strategic improvements. The project bridges the gap between raw sports data and actionable insights, assisting coaches, analysts, and players in making data-driven decisions.</a:t>
            </a:r>
            <a:endParaRPr lang="en-US" sz="2000" dirty="0">
              <a:latin typeface="Times New Roman" panose="02020603050405020304" pitchFamily="18" charset="0"/>
              <a:cs typeface="Times New Roman" panose="02020603050405020304" pitchFamily="18" charset="0"/>
            </a:endParaRPr>
          </a:p>
          <a:p>
            <a:pPr algn="just">
              <a:buNone/>
            </a:pPr>
            <a:r>
              <a:rPr lang="en-US" sz="2200" b="1" dirty="0">
                <a:latin typeface="Times New Roman" panose="02020603050405020304" pitchFamily="18" charset="0"/>
                <a:cs typeface="Times New Roman" panose="02020603050405020304" pitchFamily="18" charset="0"/>
              </a:rPr>
              <a:t>Future Work</a:t>
            </a:r>
          </a:p>
          <a:p>
            <a:pPr algn="just"/>
            <a:r>
              <a:rPr lang="en-US" sz="2200" dirty="0">
                <a:latin typeface="Times New Roman" panose="02020603050405020304" pitchFamily="18" charset="0"/>
                <a:cs typeface="Times New Roman" panose="02020603050405020304" pitchFamily="18" charset="0"/>
              </a:rPr>
              <a:t>To further improve performance and scalability, future enhancements could include:</a:t>
            </a:r>
          </a:p>
          <a:p>
            <a:pPr marL="342900" indent="-342900" algn="just">
              <a:buFont typeface="Arial" panose="020B0604020202020204" pitchFamily="34" charset="0"/>
              <a:buChar char="•"/>
            </a:pPr>
            <a:r>
              <a:rPr lang="en-US" sz="2000" b="1" dirty="0"/>
              <a:t>Integration of Real-Time Data:</a:t>
            </a:r>
            <a:r>
              <a:rPr lang="en-US" sz="2000" dirty="0"/>
              <a:t> Implement IoT sensors and wearables for live performance tracking.</a:t>
            </a:r>
          </a:p>
          <a:p>
            <a:pPr marL="342900" indent="-342900" algn="just">
              <a:buFont typeface="Arial" panose="020B0604020202020204" pitchFamily="34" charset="0"/>
              <a:buChar char="•"/>
            </a:pPr>
            <a:r>
              <a:rPr lang="en-US" sz="2000" b="1" dirty="0"/>
              <a:t>Advanced AI Models: </a:t>
            </a:r>
            <a:r>
              <a:rPr lang="en-US" sz="2000" dirty="0"/>
              <a:t>Use deep learning for predictive analytics and injury prevention.</a:t>
            </a:r>
          </a:p>
          <a:p>
            <a:pPr marL="342900" indent="-342900" algn="just">
              <a:buFont typeface="Arial" panose="020B0604020202020204" pitchFamily="34" charset="0"/>
              <a:buChar char="•"/>
            </a:pPr>
            <a:r>
              <a:rPr lang="en-US" sz="2000" b="1" dirty="0"/>
              <a:t>Expansion to other sports: </a:t>
            </a:r>
            <a:r>
              <a:rPr lang="en-US" sz="2000" dirty="0"/>
              <a:t>Extend analysis to additional sports like cricket, hockey, and volleyball.</a:t>
            </a:r>
            <a:endParaRPr lang="en-US" sz="2000" b="1" dirty="0"/>
          </a:p>
          <a:p>
            <a:pPr marL="342900" indent="-342900" algn="just">
              <a:buFont typeface="Arial" panose="020B0604020202020204" pitchFamily="34" charset="0"/>
              <a:buChar char="•"/>
            </a:pPr>
            <a:r>
              <a:rPr lang="en-US" sz="2000" b="1" dirty="0">
                <a:latin typeface="+mj-lt"/>
                <a:cs typeface="Times New Roman" panose="02020603050405020304" pitchFamily="18" charset="0"/>
              </a:rPr>
              <a:t>Enhanced Visualization: </a:t>
            </a:r>
            <a:r>
              <a:rPr lang="en-US" sz="2000" dirty="0"/>
              <a:t>Develop AI-driven dashboards for automated recommendations.</a:t>
            </a:r>
            <a:endParaRPr lang="en-US" sz="2000" b="1" dirty="0">
              <a:latin typeface="Times New Roman" panose="02020603050405020304" pitchFamily="18" charset="0"/>
              <a:cs typeface="Times New Roman" panose="02020603050405020304" pitchFamily="18" charset="0"/>
            </a:endParaRPr>
          </a:p>
        </p:txBody>
      </p:sp>
      <p:sp>
        <p:nvSpPr>
          <p:cNvPr id="101" name="Google Shape;101;p15">
            <a:extLst>
              <a:ext uri="{FF2B5EF4-FFF2-40B4-BE49-F238E27FC236}">
                <a16:creationId xmlns:a16="http://schemas.microsoft.com/office/drawing/2014/main" id="{E186FA2F-CE18-25D9-8278-9BEFA75ED9CD}"/>
              </a:ext>
            </a:extLst>
          </p:cNvPr>
          <p:cNvSpPr txBox="1"/>
          <p:nvPr/>
        </p:nvSpPr>
        <p:spPr>
          <a:xfrm>
            <a:off x="736700" y="5143500"/>
            <a:ext cx="82911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7751455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8">
          <a:extLst>
            <a:ext uri="{FF2B5EF4-FFF2-40B4-BE49-F238E27FC236}">
              <a16:creationId xmlns:a16="http://schemas.microsoft.com/office/drawing/2014/main" id="{79490316-76B5-BC7D-DB35-431F1D5DCD69}"/>
            </a:ext>
          </a:extLst>
        </p:cNvPr>
        <p:cNvGrpSpPr/>
        <p:nvPr/>
      </p:nvGrpSpPr>
      <p:grpSpPr>
        <a:xfrm>
          <a:off x="0" y="0"/>
          <a:ext cx="0" cy="0"/>
          <a:chOff x="0" y="0"/>
          <a:chExt cx="0" cy="0"/>
        </a:xfrm>
      </p:grpSpPr>
      <p:sp>
        <p:nvSpPr>
          <p:cNvPr id="99" name="Google Shape;99;p15">
            <a:extLst>
              <a:ext uri="{FF2B5EF4-FFF2-40B4-BE49-F238E27FC236}">
                <a16:creationId xmlns:a16="http://schemas.microsoft.com/office/drawing/2014/main" id="{D53BB33C-BFF8-1460-8F3D-813BD22411AA}"/>
              </a:ext>
            </a:extLst>
          </p:cNvPr>
          <p:cNvSpPr txBox="1"/>
          <p:nvPr/>
        </p:nvSpPr>
        <p:spPr>
          <a:xfrm>
            <a:off x="696798" y="120029"/>
            <a:ext cx="10515600" cy="7473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4000"/>
              <a:buFont typeface="Bookman Old Style"/>
              <a:buNone/>
            </a:pPr>
            <a:r>
              <a:rPr lang="en-US" sz="2800" b="1" dirty="0">
                <a:solidFill>
                  <a:srgbClr val="000000"/>
                </a:solidFill>
                <a:latin typeface="Bookman Old Style" panose="02050604050505020204" pitchFamily="18" charset="0"/>
                <a:ea typeface="Times New Roman"/>
                <a:cs typeface="Times New Roman"/>
                <a:sym typeface="Times New Roman"/>
              </a:rPr>
              <a:t>References</a:t>
            </a:r>
            <a:endParaRPr sz="2800" b="1" i="0" u="none" strike="noStrike" cap="none" dirty="0">
              <a:solidFill>
                <a:schemeClr val="dk1"/>
              </a:solidFill>
              <a:latin typeface="Bookman Old Style" panose="02050604050505020204" pitchFamily="18" charset="0"/>
              <a:ea typeface="Bookman Old Style"/>
              <a:cs typeface="Bookman Old Style"/>
              <a:sym typeface="Bookman Old Style"/>
            </a:endParaRPr>
          </a:p>
        </p:txBody>
      </p:sp>
      <p:sp>
        <p:nvSpPr>
          <p:cNvPr id="100" name="Google Shape;100;p15">
            <a:extLst>
              <a:ext uri="{FF2B5EF4-FFF2-40B4-BE49-F238E27FC236}">
                <a16:creationId xmlns:a16="http://schemas.microsoft.com/office/drawing/2014/main" id="{6316A3BD-A84E-CA3F-9377-9BBAE4FE478B}"/>
              </a:ext>
            </a:extLst>
          </p:cNvPr>
          <p:cNvSpPr txBox="1"/>
          <p:nvPr/>
        </p:nvSpPr>
        <p:spPr>
          <a:xfrm>
            <a:off x="346848" y="867329"/>
            <a:ext cx="11215500" cy="2288400"/>
          </a:xfrm>
          <a:prstGeom prst="rect">
            <a:avLst/>
          </a:prstGeom>
          <a:noFill/>
          <a:ln>
            <a:noFill/>
          </a:ln>
        </p:spPr>
        <p:txBody>
          <a:bodyPr spcFirstLastPara="1" wrap="square" lIns="91425" tIns="45700" rIns="91425" bIns="45700" anchor="t" anchorCtr="0">
            <a:noAutofit/>
          </a:bodyPr>
          <a:lstStyle/>
          <a:p>
            <a:pPr marL="342900" lvl="0" indent="-342900" algn="just" fontAlgn="base">
              <a:lnSpc>
                <a:spcPct val="95000"/>
              </a:lnSpc>
              <a:spcAft>
                <a:spcPts val="90"/>
              </a:spcAft>
              <a:buClr>
                <a:srgbClr val="000000"/>
              </a:buClr>
              <a:buSzPts val="800"/>
              <a:buFont typeface="+mj-lt"/>
              <a:buAutoNum type="arabicPeriod"/>
            </a:pPr>
            <a:r>
              <a:rPr lang="en-IN" sz="1200" u="none" strike="noStrike" kern="100" dirty="0">
                <a:solidFill>
                  <a:srgbClr val="000000"/>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Fitzpatrick, A., Stone, J. A., Choppin, S., &amp; Kelley, J. (2023). Analysing Hawk-Eye ball-tracking data to explore successful serving and returning strategies at Wimbledon. </a:t>
            </a:r>
            <a:r>
              <a:rPr lang="en-IN" sz="1200" i="1" u="none" strike="noStrike" kern="100" dirty="0">
                <a:solidFill>
                  <a:srgbClr val="000000"/>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International Journal of Performance Analysis in Sport</a:t>
            </a:r>
            <a:r>
              <a:rPr lang="en-IN" sz="1200" u="none" strike="noStrike" kern="100" dirty="0">
                <a:solidFill>
                  <a:srgbClr val="000000"/>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 </a:t>
            </a:r>
            <a:r>
              <a:rPr lang="en-IN" sz="1200" i="1" u="none" strike="noStrike" kern="100" dirty="0">
                <a:solidFill>
                  <a:srgbClr val="000000"/>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24</a:t>
            </a:r>
            <a:r>
              <a:rPr lang="en-IN" sz="1200" u="none" strike="noStrike" kern="100" dirty="0">
                <a:solidFill>
                  <a:srgbClr val="000000"/>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(3), 251–268. </a:t>
            </a:r>
            <a:r>
              <a:rPr lang="en-IN" sz="1200" u="none" strike="noStrike" kern="100" dirty="0">
                <a:solidFill>
                  <a:srgbClr val="000000"/>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hlinkClick r:id="rId3"/>
              </a:rPr>
              <a:t>https://doi.org/10.1080/24748668.2023.2291238</a:t>
            </a:r>
            <a:endParaRPr lang="en-IN" sz="12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342900" lvl="0" indent="-342900" algn="just" fontAlgn="base">
              <a:lnSpc>
                <a:spcPct val="95000"/>
              </a:lnSpc>
              <a:spcAft>
                <a:spcPts val="90"/>
              </a:spcAft>
              <a:buClr>
                <a:srgbClr val="000000"/>
              </a:buClr>
              <a:buSzPts val="800"/>
              <a:buFont typeface="+mj-lt"/>
              <a:buAutoNum type="arabicPeriod"/>
            </a:pPr>
            <a:r>
              <a:rPr lang="en-IN" sz="1200" u="none" strike="noStrike" kern="100" dirty="0">
                <a:solidFill>
                  <a:srgbClr val="000000"/>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Mavrogiannis, P., </a:t>
            </a:r>
            <a:r>
              <a:rPr lang="en-IN" sz="1200" u="none" strike="noStrike" kern="100" dirty="0" err="1">
                <a:solidFill>
                  <a:srgbClr val="000000"/>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Maglogiannis</a:t>
            </a:r>
            <a:r>
              <a:rPr lang="en-IN" sz="1200" u="none" strike="noStrike" kern="100" dirty="0">
                <a:solidFill>
                  <a:srgbClr val="000000"/>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 I. Amateur football analytics using computer vision. </a:t>
            </a:r>
            <a:r>
              <a:rPr lang="en-IN" sz="1200" i="1" u="none" strike="noStrike" kern="100" dirty="0">
                <a:solidFill>
                  <a:srgbClr val="000000"/>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Neural </a:t>
            </a:r>
            <a:r>
              <a:rPr lang="en-IN" sz="1200" i="1" u="none" strike="noStrike" kern="100" dirty="0" err="1">
                <a:solidFill>
                  <a:srgbClr val="000000"/>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Comput</a:t>
            </a:r>
            <a:r>
              <a:rPr lang="en-IN" sz="1200" i="1" u="none" strike="noStrike" kern="100" dirty="0">
                <a:solidFill>
                  <a:srgbClr val="000000"/>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 &amp; </a:t>
            </a:r>
            <a:r>
              <a:rPr lang="en-IN" sz="1200" i="1" u="none" strike="noStrike" kern="100" dirty="0" err="1">
                <a:solidFill>
                  <a:srgbClr val="000000"/>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Applic</a:t>
            </a:r>
            <a:r>
              <a:rPr lang="en-IN" sz="1200" u="none" strike="noStrike" kern="100" dirty="0">
                <a:solidFill>
                  <a:srgbClr val="000000"/>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 </a:t>
            </a:r>
            <a:r>
              <a:rPr lang="en-IN" sz="1200" b="1" u="none" strike="noStrike" kern="100" dirty="0">
                <a:solidFill>
                  <a:srgbClr val="000000"/>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34</a:t>
            </a:r>
            <a:r>
              <a:rPr lang="en-IN" sz="1200" u="none" strike="noStrike" kern="100" dirty="0">
                <a:solidFill>
                  <a:srgbClr val="000000"/>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 19639–19654 (2022). </a:t>
            </a:r>
            <a:r>
              <a:rPr lang="en-IN" sz="1200" u="none" strike="noStrike" kern="100" dirty="0">
                <a:solidFill>
                  <a:srgbClr val="000000"/>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hlinkClick r:id="rId4"/>
              </a:rPr>
              <a:t>https://doi.org/10.1007/s00521-022-07692-6</a:t>
            </a:r>
            <a:endParaRPr lang="en-IN" sz="12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342900" lvl="0" indent="-342900" algn="just" fontAlgn="base">
              <a:lnSpc>
                <a:spcPct val="95000"/>
              </a:lnSpc>
              <a:spcAft>
                <a:spcPts val="90"/>
              </a:spcAft>
              <a:buClr>
                <a:srgbClr val="000000"/>
              </a:buClr>
              <a:buSzPts val="800"/>
              <a:buFont typeface="+mj-lt"/>
              <a:buAutoNum type="arabicPeriod"/>
            </a:pPr>
            <a:r>
              <a:rPr lang="en-IN" sz="1200" u="none" strike="noStrike" kern="100" dirty="0">
                <a:solidFill>
                  <a:srgbClr val="000000"/>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Amin, Jiten, Darshak G. Thakore, and Narendra M. Patel. "Soccer player tracking system." </a:t>
            </a:r>
            <a:r>
              <a:rPr lang="en-IN" sz="1200" i="1" u="none" strike="noStrike" kern="100" dirty="0">
                <a:solidFill>
                  <a:srgbClr val="000000"/>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Int J Res Appl Sci Eng </a:t>
            </a:r>
            <a:r>
              <a:rPr lang="en-IN" sz="1200" i="1" u="none" strike="noStrike" kern="100" dirty="0" err="1">
                <a:solidFill>
                  <a:srgbClr val="000000"/>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Technol</a:t>
            </a:r>
            <a:r>
              <a:rPr lang="en-IN" sz="1200" u="none" strike="noStrike" kern="100" dirty="0">
                <a:solidFill>
                  <a:srgbClr val="000000"/>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 6 (2018): 3455-3461.</a:t>
            </a:r>
            <a:endParaRPr lang="en-IN" sz="12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342900" lvl="0" indent="-342900" algn="just" fontAlgn="base">
              <a:lnSpc>
                <a:spcPct val="95000"/>
              </a:lnSpc>
              <a:spcAft>
                <a:spcPts val="90"/>
              </a:spcAft>
              <a:buClr>
                <a:srgbClr val="000000"/>
              </a:buClr>
              <a:buSzPts val="800"/>
              <a:buFont typeface="+mj-lt"/>
              <a:buAutoNum type="arabicPeriod"/>
            </a:pPr>
            <a:r>
              <a:rPr lang="en-IN" sz="1200" u="none" strike="noStrike" kern="100" dirty="0" err="1">
                <a:solidFill>
                  <a:srgbClr val="000000"/>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Krizhevsky</a:t>
            </a:r>
            <a:r>
              <a:rPr lang="en-IN" sz="1200" u="none" strike="noStrike" kern="100" dirty="0">
                <a:solidFill>
                  <a:srgbClr val="000000"/>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 Alex, Ilya </a:t>
            </a:r>
            <a:r>
              <a:rPr lang="en-IN" sz="1200" u="none" strike="noStrike" kern="100" dirty="0" err="1">
                <a:solidFill>
                  <a:srgbClr val="000000"/>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Sutskever</a:t>
            </a:r>
            <a:r>
              <a:rPr lang="en-IN" sz="1200" u="none" strike="noStrike" kern="100" dirty="0">
                <a:solidFill>
                  <a:srgbClr val="000000"/>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 and Geoffrey E. Hinton. "ImageNet classification with deep convolutional neural networks." </a:t>
            </a:r>
            <a:r>
              <a:rPr lang="en-IN" sz="1200" i="1" u="none" strike="noStrike" kern="100" dirty="0">
                <a:solidFill>
                  <a:srgbClr val="000000"/>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Communications of the ACM</a:t>
            </a:r>
            <a:r>
              <a:rPr lang="en-IN" sz="1200" u="none" strike="noStrike" kern="100" dirty="0">
                <a:solidFill>
                  <a:srgbClr val="000000"/>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 60, no. 6 (2017): 84-90.</a:t>
            </a:r>
            <a:endParaRPr lang="en-IN" sz="12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342900" lvl="0" indent="-342900" algn="just" fontAlgn="base">
              <a:lnSpc>
                <a:spcPct val="95000"/>
              </a:lnSpc>
              <a:spcAft>
                <a:spcPts val="90"/>
              </a:spcAft>
              <a:buClr>
                <a:srgbClr val="000000"/>
              </a:buClr>
              <a:buSzPts val="800"/>
              <a:buFont typeface="+mj-lt"/>
              <a:buAutoNum type="arabicPeriod"/>
            </a:pPr>
            <a:r>
              <a:rPr lang="en-IN" sz="1200" u="none" strike="noStrike" kern="100" dirty="0">
                <a:solidFill>
                  <a:srgbClr val="000000"/>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Bialkowski, Alina, Patrick Lucey, Peter Carr, </a:t>
            </a:r>
            <a:r>
              <a:rPr lang="en-IN" sz="1200" u="none" strike="noStrike" kern="100" dirty="0" err="1">
                <a:solidFill>
                  <a:srgbClr val="000000"/>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Yisong</a:t>
            </a:r>
            <a:r>
              <a:rPr lang="en-IN" sz="1200" u="none" strike="noStrike" kern="100" dirty="0">
                <a:solidFill>
                  <a:srgbClr val="000000"/>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 Yue, Sridha Sridharan, and Iain Matthews. "Large-scale analysis of soccer matches using spatiotemporal tracking data." In </a:t>
            </a:r>
            <a:r>
              <a:rPr lang="en-IN" sz="1200" i="1" u="none" strike="noStrike" kern="100" dirty="0">
                <a:solidFill>
                  <a:srgbClr val="000000"/>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2014 IEEE international conference on data mining</a:t>
            </a:r>
            <a:r>
              <a:rPr lang="en-IN" sz="1200" u="none" strike="noStrike" kern="100" dirty="0">
                <a:solidFill>
                  <a:srgbClr val="000000"/>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 pp. 725-730. IEEE, 2014.</a:t>
            </a:r>
            <a:endParaRPr lang="en-IN" sz="12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342900" lvl="0" indent="-342900" algn="just" fontAlgn="base">
              <a:lnSpc>
                <a:spcPct val="95000"/>
              </a:lnSpc>
              <a:spcAft>
                <a:spcPts val="90"/>
              </a:spcAft>
              <a:buClr>
                <a:srgbClr val="000000"/>
              </a:buClr>
              <a:buSzPts val="800"/>
              <a:buFont typeface="+mj-lt"/>
              <a:buAutoNum type="arabicPeriod"/>
            </a:pPr>
            <a:r>
              <a:rPr lang="en-IN" sz="1200" u="none" strike="noStrike" kern="100" dirty="0">
                <a:solidFill>
                  <a:srgbClr val="000000"/>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Zhai, Xiaohua, Basil Mustafa, Alexander Kolesnikov, and Lucas Beyer. "Sigmoid loss for language image pre-training." In </a:t>
            </a:r>
            <a:r>
              <a:rPr lang="en-IN" sz="1200" i="1" u="none" strike="noStrike" kern="100" dirty="0">
                <a:solidFill>
                  <a:srgbClr val="000000"/>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Proceedings of the IEEE/CVF international conference on computer vision</a:t>
            </a:r>
            <a:r>
              <a:rPr lang="en-IN" sz="1200" u="none" strike="noStrike" kern="100" dirty="0">
                <a:solidFill>
                  <a:srgbClr val="000000"/>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 pp. 11975-11986. 2023.</a:t>
            </a:r>
            <a:endParaRPr lang="en-IN" sz="12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342900" lvl="0" indent="-342900" algn="just" fontAlgn="base">
              <a:lnSpc>
                <a:spcPct val="95000"/>
              </a:lnSpc>
              <a:spcAft>
                <a:spcPts val="90"/>
              </a:spcAft>
              <a:buClr>
                <a:srgbClr val="000000"/>
              </a:buClr>
              <a:buSzPts val="800"/>
              <a:buFont typeface="+mj-lt"/>
              <a:buAutoNum type="arabicPeriod"/>
            </a:pPr>
            <a:r>
              <a:rPr lang="en-IN" sz="1200" u="none" strike="noStrike" kern="100" dirty="0">
                <a:solidFill>
                  <a:srgbClr val="000000"/>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Chang, Shih-Fu. "Real-time view recognition and event detection for sports video." </a:t>
            </a:r>
            <a:r>
              <a:rPr lang="en-IN" sz="1200" i="1" u="none" strike="noStrike" kern="100" dirty="0">
                <a:solidFill>
                  <a:srgbClr val="000000"/>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Journal of Visual Communication and Image Representation</a:t>
            </a:r>
            <a:r>
              <a:rPr lang="en-IN" sz="1200" u="none" strike="noStrike" kern="100" dirty="0">
                <a:solidFill>
                  <a:srgbClr val="000000"/>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 15, no. 3 (2004): 330-347.</a:t>
            </a:r>
            <a:endParaRPr lang="en-IN" sz="12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342900" lvl="0" indent="-342900" algn="just" fontAlgn="base">
              <a:lnSpc>
                <a:spcPct val="95000"/>
              </a:lnSpc>
              <a:spcAft>
                <a:spcPts val="90"/>
              </a:spcAft>
              <a:buClr>
                <a:srgbClr val="000000"/>
              </a:buClr>
              <a:buSzPts val="800"/>
              <a:buFont typeface="+mj-lt"/>
              <a:buAutoNum type="arabicPeriod"/>
            </a:pPr>
            <a:r>
              <a:rPr lang="en-IN" sz="1200" u="none" strike="noStrike" kern="100" dirty="0">
                <a:solidFill>
                  <a:srgbClr val="000000"/>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Fitzpatrick, Anna, Joseph A. Stone, Simon Choppin, and John Kelley. "Analysing Hawk-Eye ball-tracking data to explore successful serving and returning strategies at Wimbledon." </a:t>
            </a:r>
            <a:r>
              <a:rPr lang="en-IN" sz="1200" i="1" u="none" strike="noStrike" kern="100" dirty="0">
                <a:solidFill>
                  <a:srgbClr val="000000"/>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International Journal of Performance Analysis in Sport</a:t>
            </a:r>
            <a:r>
              <a:rPr lang="en-IN" sz="1200" u="none" strike="noStrike" kern="100" dirty="0">
                <a:solidFill>
                  <a:srgbClr val="000000"/>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 24, no. 3 (2024): 251-268.</a:t>
            </a:r>
            <a:endParaRPr lang="en-IN" sz="12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342900" lvl="0" indent="-342900" algn="just" fontAlgn="base">
              <a:lnSpc>
                <a:spcPct val="95000"/>
              </a:lnSpc>
              <a:spcAft>
                <a:spcPts val="90"/>
              </a:spcAft>
              <a:buClr>
                <a:srgbClr val="000000"/>
              </a:buClr>
              <a:buSzPts val="800"/>
              <a:buFont typeface="+mj-lt"/>
              <a:buAutoNum type="arabicPeriod"/>
            </a:pPr>
            <a:r>
              <a:rPr lang="en-IN" sz="1200" u="none" strike="noStrike" kern="100" dirty="0">
                <a:solidFill>
                  <a:srgbClr val="000000"/>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Yan, Fei. </a:t>
            </a:r>
            <a:r>
              <a:rPr lang="en-IN" sz="1200" i="1" u="none" strike="noStrike" kern="100" dirty="0">
                <a:solidFill>
                  <a:srgbClr val="000000"/>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Tennis ball tracking for automatic annotation of broadcast tennis video</a:t>
            </a:r>
            <a:r>
              <a:rPr lang="en-IN" sz="1200" u="none" strike="noStrike" kern="100" dirty="0">
                <a:solidFill>
                  <a:srgbClr val="000000"/>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 University of Surrey (United Kingdom), 2007.</a:t>
            </a:r>
            <a:endParaRPr lang="en-IN" sz="12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342900" lvl="0" indent="-342900" algn="just" fontAlgn="base">
              <a:lnSpc>
                <a:spcPct val="95000"/>
              </a:lnSpc>
              <a:spcAft>
                <a:spcPts val="90"/>
              </a:spcAft>
              <a:buClr>
                <a:srgbClr val="000000"/>
              </a:buClr>
              <a:buSzPts val="800"/>
              <a:buFont typeface="+mj-lt"/>
              <a:buAutoNum type="arabicPeriod"/>
            </a:pPr>
            <a:r>
              <a:rPr lang="en-IN" sz="1200" u="none" strike="noStrike" kern="100" dirty="0">
                <a:solidFill>
                  <a:srgbClr val="000000"/>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Ruder, John. </a:t>
            </a:r>
            <a:r>
              <a:rPr lang="en-IN" sz="1200" i="1" u="none" strike="noStrike" kern="100" dirty="0">
                <a:solidFill>
                  <a:srgbClr val="000000"/>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Winning tennis with the tactical point control system: how to win tennis points against any opponent</a:t>
            </a:r>
            <a:r>
              <a:rPr lang="en-IN" sz="1200" u="none" strike="noStrike" kern="100" dirty="0">
                <a:solidFill>
                  <a:srgbClr val="000000"/>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 iUniverse, 2019.</a:t>
            </a:r>
            <a:endParaRPr lang="en-IN" sz="12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342900" lvl="0" indent="-342900" algn="just" fontAlgn="base">
              <a:lnSpc>
                <a:spcPct val="95000"/>
              </a:lnSpc>
              <a:spcAft>
                <a:spcPts val="90"/>
              </a:spcAft>
              <a:buClr>
                <a:srgbClr val="000000"/>
              </a:buClr>
              <a:buSzPts val="800"/>
              <a:buFont typeface="+mj-lt"/>
              <a:buAutoNum type="arabicPeriod"/>
            </a:pPr>
            <a:r>
              <a:rPr lang="en-IN" sz="1200" u="none" strike="noStrike" kern="100" dirty="0">
                <a:solidFill>
                  <a:srgbClr val="000000"/>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Rodriguez-Lozano, Francisco J., Juan C. </a:t>
            </a:r>
            <a:r>
              <a:rPr lang="en-IN" sz="1200" u="none" strike="noStrike" kern="100" dirty="0" err="1">
                <a:solidFill>
                  <a:srgbClr val="000000"/>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Gámez</a:t>
            </a:r>
            <a:r>
              <a:rPr lang="en-IN" sz="1200" u="none" strike="noStrike" kern="100" dirty="0">
                <a:solidFill>
                  <a:srgbClr val="000000"/>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-Granados, Héctor Martínez, Jose M. Palomares, and Joaquín Olivares. "3D reconstruction system and </a:t>
            </a:r>
            <a:r>
              <a:rPr lang="en-IN" sz="1200" u="none" strike="noStrike" kern="100" dirty="0" err="1">
                <a:solidFill>
                  <a:srgbClr val="000000"/>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multiobject</a:t>
            </a:r>
            <a:r>
              <a:rPr lang="en-IN" sz="1200" u="none" strike="noStrike" kern="100" dirty="0">
                <a:solidFill>
                  <a:srgbClr val="000000"/>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 local tracking algorithm designed for billiards." </a:t>
            </a:r>
            <a:r>
              <a:rPr lang="en-IN" sz="1200" i="1" u="none" strike="noStrike" kern="100" dirty="0">
                <a:solidFill>
                  <a:srgbClr val="000000"/>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Applied Intelligence</a:t>
            </a:r>
            <a:r>
              <a:rPr lang="en-IN" sz="1200" u="none" strike="noStrike" kern="100" dirty="0">
                <a:solidFill>
                  <a:srgbClr val="000000"/>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 53, no. 19 (2023): 21543-21575.</a:t>
            </a:r>
            <a:endParaRPr lang="en-IN" sz="12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342900" lvl="0" indent="-342900" algn="just" fontAlgn="base">
              <a:lnSpc>
                <a:spcPct val="95000"/>
              </a:lnSpc>
              <a:spcAft>
                <a:spcPts val="90"/>
              </a:spcAft>
              <a:buClr>
                <a:srgbClr val="000000"/>
              </a:buClr>
              <a:buSzPts val="800"/>
              <a:buFont typeface="+mj-lt"/>
              <a:buAutoNum type="arabicPeriod"/>
            </a:pPr>
            <a:r>
              <a:rPr lang="en-IN" sz="1200" u="none" strike="noStrike" kern="100" dirty="0" err="1">
                <a:solidFill>
                  <a:srgbClr val="000000"/>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Bintoro</a:t>
            </a:r>
            <a:r>
              <a:rPr lang="en-IN" sz="1200" u="none" strike="noStrike" kern="100" dirty="0">
                <a:solidFill>
                  <a:srgbClr val="000000"/>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 Phoebe, Nathanael Timothy, Aria Amadeus Salim, and Eden Steven. "Portable Image Analyzer for Indicators with OpenCV." In </a:t>
            </a:r>
            <a:r>
              <a:rPr lang="en-IN" sz="1200" i="1" u="none" strike="noStrike" kern="100" dirty="0">
                <a:solidFill>
                  <a:srgbClr val="000000"/>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2022 1st International Conference on Technology Innovation and Its Applications (ICTIIA)</a:t>
            </a:r>
            <a:r>
              <a:rPr lang="en-IN" sz="1200" u="none" strike="noStrike" kern="100" dirty="0">
                <a:solidFill>
                  <a:srgbClr val="000000"/>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 pp. 1-6. IEEE, 2022.</a:t>
            </a:r>
            <a:endParaRPr lang="en-IN" sz="12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342900" lvl="0" indent="-342900" algn="just" fontAlgn="base">
              <a:lnSpc>
                <a:spcPct val="95000"/>
              </a:lnSpc>
              <a:spcAft>
                <a:spcPts val="90"/>
              </a:spcAft>
              <a:buClr>
                <a:srgbClr val="000000"/>
              </a:buClr>
              <a:buSzPts val="800"/>
              <a:buFont typeface="+mj-lt"/>
              <a:buAutoNum type="arabicPeriod"/>
            </a:pPr>
            <a:r>
              <a:rPr lang="en-IN" sz="1200" u="none" strike="noStrike" kern="100" dirty="0">
                <a:solidFill>
                  <a:srgbClr val="000000"/>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Kato, Jun, Takashi Nakashima, Hideki </a:t>
            </a:r>
            <a:r>
              <a:rPr lang="en-IN" sz="1200" u="none" strike="noStrike" kern="100" dirty="0" err="1">
                <a:solidFill>
                  <a:srgbClr val="000000"/>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Takeoka</a:t>
            </a:r>
            <a:r>
              <a:rPr lang="en-IN" sz="1200" u="none" strike="noStrike" kern="100" dirty="0">
                <a:solidFill>
                  <a:srgbClr val="000000"/>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 Kazunori Ogasawara, Kazuma Murao, </a:t>
            </a:r>
            <a:r>
              <a:rPr lang="en-IN" sz="1200" u="none" strike="noStrike" kern="100" dirty="0" err="1">
                <a:solidFill>
                  <a:srgbClr val="000000"/>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Toshinari</a:t>
            </a:r>
            <a:r>
              <a:rPr lang="en-IN" sz="1200" u="none" strike="noStrike" kern="100" dirty="0">
                <a:solidFill>
                  <a:srgbClr val="000000"/>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 Shimokawa, and Masaaki Sugimoto. "</a:t>
            </a:r>
            <a:r>
              <a:rPr lang="en-IN" sz="1200" u="none" strike="noStrike" kern="100" dirty="0" err="1">
                <a:solidFill>
                  <a:srgbClr val="000000"/>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Openpool</a:t>
            </a:r>
            <a:r>
              <a:rPr lang="en-IN" sz="1200" u="none" strike="noStrike" kern="100" dirty="0">
                <a:solidFill>
                  <a:srgbClr val="000000"/>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 Community-based prototyping of digitally-augmented billiard table." In </a:t>
            </a:r>
            <a:r>
              <a:rPr lang="en-IN" sz="1200" i="1" u="none" strike="noStrike" kern="100" dirty="0">
                <a:solidFill>
                  <a:srgbClr val="000000"/>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2013 IEEE 2nd Global Conference on Consumer Electronics (GCCE)</a:t>
            </a:r>
            <a:r>
              <a:rPr lang="en-IN" sz="1200" u="none" strike="noStrike" kern="100" dirty="0">
                <a:solidFill>
                  <a:srgbClr val="000000"/>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 pp. 175-176. IEEE, 2013.</a:t>
            </a:r>
            <a:endParaRPr lang="en-IN" sz="12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342900" lvl="0" indent="-342900" algn="just" fontAlgn="base">
              <a:lnSpc>
                <a:spcPct val="95000"/>
              </a:lnSpc>
              <a:spcAft>
                <a:spcPts val="90"/>
              </a:spcAft>
              <a:buClr>
                <a:srgbClr val="000000"/>
              </a:buClr>
              <a:buSzPts val="800"/>
              <a:buFont typeface="+mj-lt"/>
              <a:buAutoNum type="arabicPeriod"/>
            </a:pPr>
            <a:r>
              <a:rPr lang="en-IN" sz="1200" u="none" strike="noStrike" kern="100" dirty="0">
                <a:solidFill>
                  <a:srgbClr val="000000"/>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Oliver, Dean. </a:t>
            </a:r>
            <a:r>
              <a:rPr lang="en-IN" sz="1200" i="1" u="none" strike="noStrike" kern="100" dirty="0">
                <a:solidFill>
                  <a:srgbClr val="000000"/>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Basketball on paper: rules and tools for performance analysis</a:t>
            </a:r>
            <a:r>
              <a:rPr lang="en-IN" sz="1200" u="none" strike="noStrike" kern="100" dirty="0">
                <a:solidFill>
                  <a:srgbClr val="000000"/>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 U of Nebraska Press, 2004.</a:t>
            </a:r>
            <a:endParaRPr lang="en-IN" sz="12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342900" lvl="0" indent="-342900" algn="just" fontAlgn="base">
              <a:lnSpc>
                <a:spcPct val="95000"/>
              </a:lnSpc>
              <a:spcAft>
                <a:spcPts val="90"/>
              </a:spcAft>
              <a:buClr>
                <a:srgbClr val="000000"/>
              </a:buClr>
              <a:buSzPts val="800"/>
              <a:buFont typeface="+mj-lt"/>
              <a:buAutoNum type="arabicPeriod"/>
            </a:pPr>
            <a:r>
              <a:rPr lang="en-IN" sz="1200" u="none" strike="noStrike" kern="100" dirty="0">
                <a:solidFill>
                  <a:srgbClr val="000000"/>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Casals, M., &amp; Martinez, A. J. (2013). Modelling player performance in basketball through mixed models. </a:t>
            </a:r>
            <a:r>
              <a:rPr lang="en-IN" sz="1200" i="1" u="none" strike="noStrike" kern="100" dirty="0">
                <a:solidFill>
                  <a:srgbClr val="000000"/>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International Journal of Performance Analysis in Sport</a:t>
            </a:r>
            <a:r>
              <a:rPr lang="en-IN" sz="1200" u="none" strike="noStrike" kern="100" dirty="0">
                <a:solidFill>
                  <a:srgbClr val="000000"/>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 </a:t>
            </a:r>
            <a:r>
              <a:rPr lang="en-IN" sz="1200" i="1" u="none" strike="noStrike" kern="100" dirty="0">
                <a:solidFill>
                  <a:srgbClr val="000000"/>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13</a:t>
            </a:r>
            <a:r>
              <a:rPr lang="en-IN" sz="1200" u="none" strike="noStrike" kern="100" dirty="0">
                <a:solidFill>
                  <a:srgbClr val="000000"/>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(1), 64–82. </a:t>
            </a:r>
            <a:r>
              <a:rPr lang="en-IN" sz="1200" u="none" strike="noStrike" kern="100" dirty="0">
                <a:solidFill>
                  <a:srgbClr val="000000"/>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hlinkClick r:id="rId5"/>
              </a:rPr>
              <a:t>https://doi.org/10.1080/24748668.2013.11868632</a:t>
            </a:r>
            <a:endParaRPr lang="en-IN" sz="12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342900" lvl="0" indent="-342900" algn="just" fontAlgn="base">
              <a:lnSpc>
                <a:spcPct val="95000"/>
              </a:lnSpc>
              <a:spcAft>
                <a:spcPts val="90"/>
              </a:spcAft>
              <a:buClr>
                <a:srgbClr val="000000"/>
              </a:buClr>
              <a:buSzPts val="800"/>
              <a:buFont typeface="+mj-lt"/>
              <a:buAutoNum type="arabicPeriod"/>
            </a:pPr>
            <a:r>
              <a:rPr lang="en-IN" sz="1200" u="none" strike="noStrike" kern="100" dirty="0">
                <a:solidFill>
                  <a:srgbClr val="222222"/>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 </a:t>
            </a:r>
            <a:r>
              <a:rPr lang="en-IN" sz="1200" u="none" strike="noStrike" kern="100" dirty="0" err="1">
                <a:solidFill>
                  <a:srgbClr val="000000"/>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Sarlis</a:t>
            </a:r>
            <a:r>
              <a:rPr lang="en-IN" sz="1200" u="none" strike="noStrike" kern="100" dirty="0">
                <a:solidFill>
                  <a:srgbClr val="000000"/>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 Vangelis, and Christos </a:t>
            </a:r>
            <a:r>
              <a:rPr lang="en-IN" sz="1200" u="none" strike="noStrike" kern="100" dirty="0" err="1">
                <a:solidFill>
                  <a:srgbClr val="000000"/>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Tjortjis</a:t>
            </a:r>
            <a:r>
              <a:rPr lang="en-IN" sz="1200" u="none" strike="noStrike" kern="100" dirty="0">
                <a:solidFill>
                  <a:srgbClr val="000000"/>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 "Sports analytics—Evaluation of basketball players and team performance." </a:t>
            </a:r>
            <a:r>
              <a:rPr lang="en-IN" sz="1200" i="1" u="none" strike="noStrike" kern="100" dirty="0">
                <a:solidFill>
                  <a:srgbClr val="000000"/>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Information Systems</a:t>
            </a:r>
            <a:r>
              <a:rPr lang="en-IN" sz="1200" u="none" strike="noStrike" kern="100" dirty="0">
                <a:solidFill>
                  <a:srgbClr val="000000"/>
                </a:solidFill>
                <a:effectLst/>
                <a:uFill>
                  <a:solidFill>
                    <a:srgbClr val="000000"/>
                  </a:solidFill>
                </a:uFill>
                <a:latin typeface="Times New Roman" panose="02020603050405020304" pitchFamily="18" charset="0"/>
                <a:ea typeface="Calibri" panose="020F0502020204030204" pitchFamily="34" charset="0"/>
                <a:cs typeface="Calibri" panose="020F0502020204030204" pitchFamily="34" charset="0"/>
              </a:rPr>
              <a:t> 93 (2020): 101562.</a:t>
            </a:r>
            <a:endParaRPr lang="en-IN" sz="12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algn="just">
              <a:buNone/>
            </a:pPr>
            <a:endParaRPr lang="en-US" sz="1200" dirty="0">
              <a:latin typeface="Times New Roman" panose="02020603050405020304" pitchFamily="18" charset="0"/>
              <a:cs typeface="Times New Roman" panose="02020603050405020304" pitchFamily="18" charset="0"/>
            </a:endParaRPr>
          </a:p>
        </p:txBody>
      </p:sp>
      <p:sp>
        <p:nvSpPr>
          <p:cNvPr id="101" name="Google Shape;101;p15">
            <a:extLst>
              <a:ext uri="{FF2B5EF4-FFF2-40B4-BE49-F238E27FC236}">
                <a16:creationId xmlns:a16="http://schemas.microsoft.com/office/drawing/2014/main" id="{C6920EB8-088A-3A64-C6BE-E36BC5CE4D76}"/>
              </a:ext>
            </a:extLst>
          </p:cNvPr>
          <p:cNvSpPr txBox="1"/>
          <p:nvPr/>
        </p:nvSpPr>
        <p:spPr>
          <a:xfrm>
            <a:off x="736700" y="5143500"/>
            <a:ext cx="82911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1554725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a:extLst>
            <a:ext uri="{FF2B5EF4-FFF2-40B4-BE49-F238E27FC236}">
              <a16:creationId xmlns:a16="http://schemas.microsoft.com/office/drawing/2014/main" id="{F15CEA3A-184F-A5B7-6ACB-A571AD73E268}"/>
            </a:ext>
          </a:extLst>
        </p:cNvPr>
        <p:cNvGrpSpPr/>
        <p:nvPr/>
      </p:nvGrpSpPr>
      <p:grpSpPr>
        <a:xfrm>
          <a:off x="0" y="0"/>
          <a:ext cx="0" cy="0"/>
          <a:chOff x="0" y="0"/>
          <a:chExt cx="0" cy="0"/>
        </a:xfrm>
      </p:grpSpPr>
      <p:sp>
        <p:nvSpPr>
          <p:cNvPr id="99" name="Google Shape;99;p15">
            <a:extLst>
              <a:ext uri="{FF2B5EF4-FFF2-40B4-BE49-F238E27FC236}">
                <a16:creationId xmlns:a16="http://schemas.microsoft.com/office/drawing/2014/main" id="{A96A4CDF-8F8B-C3C3-F1B1-036EFDA13C4B}"/>
              </a:ext>
            </a:extLst>
          </p:cNvPr>
          <p:cNvSpPr txBox="1"/>
          <p:nvPr/>
        </p:nvSpPr>
        <p:spPr>
          <a:xfrm>
            <a:off x="696798" y="120029"/>
            <a:ext cx="10515600" cy="747300"/>
          </a:xfrm>
          <a:prstGeom prst="rect">
            <a:avLst/>
          </a:prstGeom>
          <a:noFill/>
          <a:ln>
            <a:noFill/>
          </a:ln>
        </p:spPr>
        <p:txBody>
          <a:bodyPr spcFirstLastPara="1" wrap="square" lIns="91425" tIns="45700" rIns="91425" bIns="45700" anchor="b" anchorCtr="0">
            <a:noAutofit/>
          </a:bodyPr>
          <a:lstStyle/>
          <a:p>
            <a:pPr marL="114300" lvl="0" algn="l" rtl="0">
              <a:lnSpc>
                <a:spcPct val="90000"/>
              </a:lnSpc>
              <a:spcBef>
                <a:spcPts val="1000"/>
              </a:spcBef>
              <a:spcAft>
                <a:spcPts val="0"/>
              </a:spcAft>
              <a:buClr>
                <a:srgbClr val="000000"/>
              </a:buClr>
              <a:buSzPts val="1800"/>
            </a:pPr>
            <a:r>
              <a:rPr lang="en-US" sz="2800" b="1" dirty="0">
                <a:solidFill>
                  <a:srgbClr val="000000"/>
                </a:solidFill>
                <a:latin typeface="Bookman Old Style" panose="02050604050505020204" pitchFamily="18" charset="0"/>
                <a:ea typeface="Times New Roman"/>
                <a:cs typeface="Times New Roman"/>
                <a:sym typeface="Times New Roman"/>
              </a:rPr>
              <a:t>Problem Statement</a:t>
            </a:r>
          </a:p>
        </p:txBody>
      </p:sp>
      <p:sp>
        <p:nvSpPr>
          <p:cNvPr id="101" name="Google Shape;101;p15">
            <a:extLst>
              <a:ext uri="{FF2B5EF4-FFF2-40B4-BE49-F238E27FC236}">
                <a16:creationId xmlns:a16="http://schemas.microsoft.com/office/drawing/2014/main" id="{E9633243-A07D-C53E-6D06-A361D4E0F151}"/>
              </a:ext>
            </a:extLst>
          </p:cNvPr>
          <p:cNvSpPr txBox="1"/>
          <p:nvPr/>
        </p:nvSpPr>
        <p:spPr>
          <a:xfrm>
            <a:off x="736700" y="5143500"/>
            <a:ext cx="82911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Calibri"/>
              <a:ea typeface="Calibri"/>
              <a:cs typeface="Calibri"/>
              <a:sym typeface="Calibri"/>
            </a:endParaRPr>
          </a:p>
        </p:txBody>
      </p:sp>
      <p:sp>
        <p:nvSpPr>
          <p:cNvPr id="2" name="Rectangle 2">
            <a:extLst>
              <a:ext uri="{FF2B5EF4-FFF2-40B4-BE49-F238E27FC236}">
                <a16:creationId xmlns:a16="http://schemas.microsoft.com/office/drawing/2014/main" id="{B9BFE01D-D9B1-4411-44A3-6003CA6C2CCB}"/>
              </a:ext>
            </a:extLst>
          </p:cNvPr>
          <p:cNvSpPr>
            <a:spLocks noChangeArrowheads="1"/>
          </p:cNvSpPr>
          <p:nvPr/>
        </p:nvSpPr>
        <p:spPr bwMode="auto">
          <a:xfrm>
            <a:off x="484088" y="1701219"/>
            <a:ext cx="10941020"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rtl="0" fontAlgn="base">
              <a:buNone/>
            </a:pPr>
            <a:r>
              <a:rPr lang="en-US" sz="2000" b="0" i="0" u="none" strike="noStrike" dirty="0">
                <a:solidFill>
                  <a:srgbClr val="000000"/>
                </a:solidFill>
                <a:effectLst/>
                <a:latin typeface="Arial MT"/>
              </a:rPr>
              <a:t>Problem: Sports tracking struggles with poor accessibility in low-resource areas. Not every sports fan or amateur player can visualize and analyze player movements, shot angles, or ball speed at home due to the high cost of advanced tracking systems and the lack of easy-to-use, affordable solutions. This leads to limited access to performance insights, reducing the ability of players, coaches, and enthusiasts to improve their skills and make informed decisions.</a:t>
            </a:r>
            <a:r>
              <a:rPr lang="en-US" sz="2000" b="0" i="0" dirty="0">
                <a:solidFill>
                  <a:srgbClr val="000000"/>
                </a:solidFill>
                <a:effectLst/>
                <a:latin typeface="Arial MT"/>
              </a:rPr>
              <a:t>​</a:t>
            </a:r>
            <a:endParaRPr lang="en-US" sz="2000" b="0" i="0" dirty="0">
              <a:solidFill>
                <a:srgbClr val="000000"/>
              </a:solidFill>
              <a:effectLst/>
              <a:latin typeface="Segoe UI" panose="020B0502040204020203" pitchFamily="34" charset="0"/>
            </a:endParaRPr>
          </a:p>
          <a:p>
            <a:pPr algn="just" rtl="0" fontAlgn="base">
              <a:buNone/>
            </a:pPr>
            <a:r>
              <a:rPr lang="en-US" sz="2000" b="0" i="0" dirty="0">
                <a:solidFill>
                  <a:srgbClr val="000000"/>
                </a:solidFill>
                <a:effectLst/>
                <a:latin typeface="Arial MT"/>
              </a:rPr>
              <a:t>​</a:t>
            </a:r>
            <a:endParaRPr lang="en-US" sz="2000" b="0" i="0" dirty="0">
              <a:solidFill>
                <a:srgbClr val="000000"/>
              </a:solidFill>
              <a:effectLst/>
              <a:latin typeface="Segoe UI" panose="020B0502040204020203" pitchFamily="34" charset="0"/>
            </a:endParaRPr>
          </a:p>
          <a:p>
            <a:pPr algn="just" rtl="0" fontAlgn="base">
              <a:buNone/>
            </a:pPr>
            <a:r>
              <a:rPr lang="en-US" sz="2000" b="0" i="0" u="none" strike="noStrike" dirty="0">
                <a:solidFill>
                  <a:srgbClr val="000000"/>
                </a:solidFill>
                <a:effectLst/>
                <a:latin typeface="Arial MT"/>
              </a:rPr>
              <a:t>Solution: The proposed solution utilizes advanced machine learning models to deliver precise analysis and visualization. It incorporates post-time tracking, empowering users with proactive insights. Additionally, it is designed to be accessible, even in areas with limited resources.</a:t>
            </a:r>
            <a:r>
              <a:rPr lang="en-US" sz="2000" b="0" i="0" dirty="0">
                <a:solidFill>
                  <a:srgbClr val="000000"/>
                </a:solidFill>
                <a:effectLst/>
                <a:latin typeface="Arial MT"/>
              </a:rPr>
              <a:t>​</a:t>
            </a:r>
            <a:endParaRPr lang="en-US" sz="2000" b="0" i="0" dirty="0">
              <a:solidFill>
                <a:srgbClr val="000000"/>
              </a:solidFill>
              <a:effectLst/>
              <a:latin typeface="Segoe UI" panose="020B0502040204020203" pitchFamily="34" charset="0"/>
            </a:endParaRPr>
          </a:p>
          <a:p>
            <a:pPr algn="l" rtl="0" fontAlgn="base">
              <a:buNone/>
            </a:pPr>
            <a:r>
              <a:rPr lang="en-US" sz="2000" b="0" i="0" dirty="0">
                <a:solidFill>
                  <a:srgbClr val="000000"/>
                </a:solidFill>
                <a:effectLst/>
                <a:latin typeface="Arial MT"/>
              </a:rPr>
              <a:t>​</a:t>
            </a:r>
            <a:endParaRPr lang="en-US" sz="2000" b="0" i="0" dirty="0">
              <a:solidFill>
                <a:srgbClr val="000000"/>
              </a:solidFill>
              <a:effectLst/>
              <a:latin typeface="Segoe UI" panose="020B0502040204020203" pitchFamily="34" charset="0"/>
            </a:endParaRPr>
          </a:p>
          <a:p>
            <a:pPr algn="l" rtl="0" fontAlgn="base">
              <a:buNone/>
            </a:pPr>
            <a:r>
              <a:rPr lang="en-US" sz="2000" b="0" i="0" u="none" strike="noStrike" dirty="0">
                <a:solidFill>
                  <a:srgbClr val="000000"/>
                </a:solidFill>
                <a:effectLst/>
                <a:latin typeface="Times New Roman" panose="02020603050405020304" pitchFamily="18" charset="0"/>
              </a:rPr>
              <a:t>Our Main Objectives include:-</a:t>
            </a:r>
            <a:r>
              <a:rPr lang="en-US" sz="2000" b="0" i="0" dirty="0">
                <a:solidFill>
                  <a:srgbClr val="000000"/>
                </a:solidFill>
                <a:effectLst/>
                <a:latin typeface="Times New Roman" panose="02020603050405020304" pitchFamily="18" charset="0"/>
              </a:rPr>
              <a:t>​</a:t>
            </a:r>
            <a:endParaRPr lang="en-US" sz="2000" b="0" i="0" dirty="0">
              <a:solidFill>
                <a:srgbClr val="000000"/>
              </a:solidFill>
              <a:effectLst/>
              <a:latin typeface="Segoe UI" panose="020B0502040204020203" pitchFamily="34" charset="0"/>
            </a:endParaRPr>
          </a:p>
          <a:p>
            <a:pPr algn="l" rtl="0" fontAlgn="base">
              <a:buFont typeface="Arial" panose="020B0604020202020204" pitchFamily="34" charset="0"/>
              <a:buChar char="•"/>
            </a:pPr>
            <a:r>
              <a:rPr lang="en-US" sz="2000" b="0" i="0" u="none" strike="noStrike" dirty="0">
                <a:solidFill>
                  <a:srgbClr val="000000"/>
                </a:solidFill>
                <a:effectLst/>
                <a:latin typeface="Times New Roman" panose="02020603050405020304" pitchFamily="18" charset="0"/>
              </a:rPr>
              <a:t>Enhance Analysis</a:t>
            </a:r>
            <a:r>
              <a:rPr lang="en-US" sz="2000" b="0" i="0" dirty="0">
                <a:solidFill>
                  <a:srgbClr val="000000"/>
                </a:solidFill>
                <a:effectLst/>
                <a:latin typeface="Times New Roman" panose="02020603050405020304" pitchFamily="18" charset="0"/>
              </a:rPr>
              <a:t>​</a:t>
            </a:r>
            <a:endParaRPr lang="en-US" sz="2000" b="0" i="0" dirty="0">
              <a:solidFill>
                <a:srgbClr val="000000"/>
              </a:solidFill>
              <a:effectLst/>
              <a:latin typeface="Arial" panose="020B0604020202020204" pitchFamily="34" charset="0"/>
            </a:endParaRPr>
          </a:p>
          <a:p>
            <a:pPr algn="l" rtl="0" fontAlgn="base">
              <a:buFont typeface="Arial" panose="020B0604020202020204" pitchFamily="34" charset="0"/>
              <a:buChar char="•"/>
            </a:pPr>
            <a:r>
              <a:rPr lang="en-US" sz="2000" b="0" i="0" u="none" strike="noStrike" dirty="0">
                <a:solidFill>
                  <a:srgbClr val="000000"/>
                </a:solidFill>
                <a:effectLst/>
                <a:latin typeface="Times New Roman" panose="02020603050405020304" pitchFamily="18" charset="0"/>
              </a:rPr>
              <a:t>Provide Tailored Visualizations</a:t>
            </a:r>
            <a:endParaRPr lang="en-US" sz="20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609314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a:extLst>
            <a:ext uri="{FF2B5EF4-FFF2-40B4-BE49-F238E27FC236}">
              <a16:creationId xmlns:a16="http://schemas.microsoft.com/office/drawing/2014/main" id="{45BB5289-A443-C9F1-BB19-F0594348C99F}"/>
            </a:ext>
          </a:extLst>
        </p:cNvPr>
        <p:cNvGrpSpPr/>
        <p:nvPr/>
      </p:nvGrpSpPr>
      <p:grpSpPr>
        <a:xfrm>
          <a:off x="0" y="0"/>
          <a:ext cx="0" cy="0"/>
          <a:chOff x="0" y="0"/>
          <a:chExt cx="0" cy="0"/>
        </a:xfrm>
      </p:grpSpPr>
      <p:sp>
        <p:nvSpPr>
          <p:cNvPr id="99" name="Google Shape;99;p15">
            <a:extLst>
              <a:ext uri="{FF2B5EF4-FFF2-40B4-BE49-F238E27FC236}">
                <a16:creationId xmlns:a16="http://schemas.microsoft.com/office/drawing/2014/main" id="{103A8997-08AE-A53C-D192-9D197F18DFFA}"/>
              </a:ext>
            </a:extLst>
          </p:cNvPr>
          <p:cNvSpPr txBox="1"/>
          <p:nvPr/>
        </p:nvSpPr>
        <p:spPr>
          <a:xfrm>
            <a:off x="696798" y="120029"/>
            <a:ext cx="10515600" cy="7473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4000"/>
              <a:buFont typeface="Bookman Old Style"/>
              <a:buNone/>
            </a:pPr>
            <a:r>
              <a:rPr lang="en-US" sz="2800" b="1" dirty="0">
                <a:solidFill>
                  <a:srgbClr val="000000"/>
                </a:solidFill>
                <a:latin typeface="Bookman Old Style" panose="02050604050505020204" pitchFamily="18" charset="0"/>
                <a:ea typeface="Times New Roman"/>
                <a:cs typeface="Times New Roman"/>
                <a:sym typeface="Times New Roman"/>
              </a:rPr>
              <a:t>Objective &amp; Scope</a:t>
            </a:r>
            <a:endParaRPr sz="2800" b="1" i="0" u="none" strike="noStrike" cap="none" dirty="0">
              <a:solidFill>
                <a:schemeClr val="dk1"/>
              </a:solidFill>
              <a:latin typeface="Bookman Old Style"/>
              <a:ea typeface="Bookman Old Style"/>
              <a:cs typeface="Bookman Old Style"/>
              <a:sym typeface="Bookman Old Style"/>
            </a:endParaRPr>
          </a:p>
        </p:txBody>
      </p:sp>
      <p:sp>
        <p:nvSpPr>
          <p:cNvPr id="100" name="Google Shape;100;p15">
            <a:extLst>
              <a:ext uri="{FF2B5EF4-FFF2-40B4-BE49-F238E27FC236}">
                <a16:creationId xmlns:a16="http://schemas.microsoft.com/office/drawing/2014/main" id="{44B0E53C-26F3-0B28-731F-8821192538BA}"/>
              </a:ext>
            </a:extLst>
          </p:cNvPr>
          <p:cNvSpPr txBox="1"/>
          <p:nvPr/>
        </p:nvSpPr>
        <p:spPr>
          <a:xfrm>
            <a:off x="346900" y="1502209"/>
            <a:ext cx="11215500" cy="2288400"/>
          </a:xfrm>
          <a:prstGeom prst="rect">
            <a:avLst/>
          </a:prstGeom>
          <a:noFill/>
          <a:ln>
            <a:noFill/>
          </a:ln>
        </p:spPr>
        <p:txBody>
          <a:bodyPr spcFirstLastPara="1" wrap="square" lIns="91425" tIns="45700" rIns="91425" bIns="45700" anchor="t" anchorCtr="0">
            <a:no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Objective</a:t>
            </a: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r>
              <a:rPr lang="en-US" sz="2000" dirty="0"/>
              <a:t>Collect and process game-specific data to evaluate player and team performance.</a:t>
            </a:r>
          </a:p>
          <a:p>
            <a:pPr marL="0" marR="0" lvl="0" indent="0" algn="just" defTabSz="914400" rtl="0" eaLnBrk="0" fontAlgn="base" latinLnBrk="0" hangingPunct="0">
              <a:lnSpc>
                <a:spcPct val="100000"/>
              </a:lnSpc>
              <a:spcBef>
                <a:spcPct val="0"/>
              </a:spcBef>
              <a:spcAft>
                <a:spcPct val="0"/>
              </a:spcAft>
              <a:buClrTx/>
              <a:buSzTx/>
              <a:buFontTx/>
              <a:buChar char="•"/>
              <a:tabLst/>
            </a:pPr>
            <a:r>
              <a:rPr lang="en-US" sz="2000" dirty="0"/>
              <a:t>Identify key performance indicators (KPIs) for each sport, such as passing accuracy in football, shooting efficiency in basketball, and rally length in badminton.</a:t>
            </a:r>
          </a:p>
          <a:p>
            <a:pPr marL="0" marR="0" lvl="0" indent="0" algn="just" defTabSz="914400" rtl="0" eaLnBrk="0" fontAlgn="base" latinLnBrk="0" hangingPunct="0">
              <a:lnSpc>
                <a:spcPct val="100000"/>
              </a:lnSpc>
              <a:spcBef>
                <a:spcPct val="0"/>
              </a:spcBef>
              <a:spcAft>
                <a:spcPct val="0"/>
              </a:spcAft>
              <a:buClrTx/>
              <a:buSzTx/>
              <a:buFontTx/>
              <a:buChar char="•"/>
              <a:tabLst/>
            </a:pPr>
            <a:r>
              <a:rPr lang="en-US" sz="2000" dirty="0"/>
              <a:t>Provide interactive dashboards for coaches, players, and analysts to track progress and refine strategies.</a:t>
            </a:r>
          </a:p>
          <a:p>
            <a:pPr marL="0" marR="0" lvl="0" indent="0" algn="just" defTabSz="914400" rtl="0" eaLnBrk="0" fontAlgn="base" latinLnBrk="0" hangingPunct="0">
              <a:lnSpc>
                <a:spcPct val="100000"/>
              </a:lnSpc>
              <a:spcBef>
                <a:spcPct val="0"/>
              </a:spcBef>
              <a:spcAft>
                <a:spcPct val="0"/>
              </a:spcAft>
              <a:buClrTx/>
              <a:buSzTx/>
              <a:buFontTx/>
              <a:buChar char="•"/>
              <a:tabLst/>
            </a:pPr>
            <a:r>
              <a:rPr lang="en-US" sz="2000" dirty="0"/>
              <a:t>Develop predictive models for match outcomes and player performance trends.</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2000" dirty="0">
              <a:solidFill>
                <a:schemeClr val="tx1"/>
              </a:solidFill>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Scope</a:t>
            </a:r>
            <a:r>
              <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algn="just" eaLnBrk="0" fontAlgn="base" hangingPunct="0">
              <a:spcBef>
                <a:spcPct val="0"/>
              </a:spcBef>
              <a:spcAft>
                <a:spcPct val="0"/>
              </a:spcAft>
              <a:buClrTx/>
              <a:buFontTx/>
              <a:buChar char="•"/>
            </a:pPr>
            <a:r>
              <a:rPr lang="en-US" sz="2000" dirty="0"/>
              <a:t>Covers Football, Basketball, Pool, Tennis, and Badminton</a:t>
            </a:r>
            <a:r>
              <a:rPr lang="en-US" sz="3200" dirty="0"/>
              <a:t>.</a:t>
            </a:r>
            <a:endParaRPr kumimoji="0" lang="en-US" altLang="en-US" sz="2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spcBef>
                <a:spcPct val="0"/>
              </a:spcBef>
              <a:spcAft>
                <a:spcPct val="0"/>
              </a:spcAft>
              <a:buClrTx/>
              <a:buFontTx/>
              <a:buChar char="•"/>
            </a:pPr>
            <a:r>
              <a:rPr lang="en-US" sz="2000" dirty="0"/>
              <a:t>Collects &amp; processes data from match recordings, sensors, and historical databases.</a:t>
            </a: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lang="en-US" sz="2000" dirty="0"/>
              <a:t>Uses machine learning for match outcome predictions and player performance trends.</a:t>
            </a:r>
          </a:p>
          <a:p>
            <a:pPr marL="0" marR="0" lvl="0" indent="0" algn="just" defTabSz="914400" rtl="0" eaLnBrk="0" fontAlgn="base" latinLnBrk="0" hangingPunct="0">
              <a:lnSpc>
                <a:spcPct val="100000"/>
              </a:lnSpc>
              <a:spcBef>
                <a:spcPct val="0"/>
              </a:spcBef>
              <a:spcAft>
                <a:spcPct val="0"/>
              </a:spcAft>
              <a:buClrTx/>
              <a:buSzTx/>
              <a:buFontTx/>
              <a:buChar char="•"/>
              <a:tabLst/>
            </a:pPr>
            <a:r>
              <a:rPr lang="en-US" sz="2000" dirty="0"/>
              <a:t>Generates reports for players, coaches, and analysts.</a:t>
            </a: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01" name="Google Shape;101;p15">
            <a:extLst>
              <a:ext uri="{FF2B5EF4-FFF2-40B4-BE49-F238E27FC236}">
                <a16:creationId xmlns:a16="http://schemas.microsoft.com/office/drawing/2014/main" id="{2726784A-4C53-1FC3-199E-AA2484C6EE93}"/>
              </a:ext>
            </a:extLst>
          </p:cNvPr>
          <p:cNvSpPr txBox="1"/>
          <p:nvPr/>
        </p:nvSpPr>
        <p:spPr>
          <a:xfrm>
            <a:off x="736700" y="5143500"/>
            <a:ext cx="82911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Calibri"/>
              <a:ea typeface="Calibri"/>
              <a:cs typeface="Calibri"/>
              <a:sym typeface="Calibri"/>
            </a:endParaRPr>
          </a:p>
        </p:txBody>
      </p:sp>
    </p:spTree>
    <p:extLst>
      <p:ext uri="{BB962C8B-B14F-4D97-AF65-F5344CB8AC3E}">
        <p14:creationId xmlns:p14="http://schemas.microsoft.com/office/powerpoint/2010/main" val="37582652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a:extLst>
            <a:ext uri="{FF2B5EF4-FFF2-40B4-BE49-F238E27FC236}">
              <a16:creationId xmlns:a16="http://schemas.microsoft.com/office/drawing/2014/main" id="{7A4A914B-2B27-9A5B-773B-CE6AD2849699}"/>
            </a:ext>
          </a:extLst>
        </p:cNvPr>
        <p:cNvGrpSpPr/>
        <p:nvPr/>
      </p:nvGrpSpPr>
      <p:grpSpPr>
        <a:xfrm>
          <a:off x="0" y="0"/>
          <a:ext cx="0" cy="0"/>
          <a:chOff x="0" y="0"/>
          <a:chExt cx="0" cy="0"/>
        </a:xfrm>
      </p:grpSpPr>
      <p:sp>
        <p:nvSpPr>
          <p:cNvPr id="99" name="Google Shape;99;p15">
            <a:extLst>
              <a:ext uri="{FF2B5EF4-FFF2-40B4-BE49-F238E27FC236}">
                <a16:creationId xmlns:a16="http://schemas.microsoft.com/office/drawing/2014/main" id="{8BE497B9-918B-9829-E99E-A11DF2E1331F}"/>
              </a:ext>
            </a:extLst>
          </p:cNvPr>
          <p:cNvSpPr txBox="1"/>
          <p:nvPr/>
        </p:nvSpPr>
        <p:spPr>
          <a:xfrm>
            <a:off x="696798" y="120029"/>
            <a:ext cx="10515600" cy="747300"/>
          </a:xfrm>
          <a:prstGeom prst="rect">
            <a:avLst/>
          </a:prstGeom>
          <a:noFill/>
          <a:ln>
            <a:noFill/>
          </a:ln>
        </p:spPr>
        <p:txBody>
          <a:bodyPr spcFirstLastPara="1" wrap="square" lIns="91425" tIns="45700" rIns="91425" bIns="45700" anchor="b" anchorCtr="0">
            <a:noAutofit/>
          </a:bodyPr>
          <a:lstStyle/>
          <a:p>
            <a:pPr marL="114300" lvl="0" algn="l" rtl="0">
              <a:lnSpc>
                <a:spcPct val="90000"/>
              </a:lnSpc>
              <a:spcBef>
                <a:spcPts val="1000"/>
              </a:spcBef>
              <a:spcAft>
                <a:spcPts val="0"/>
              </a:spcAft>
              <a:buClr>
                <a:srgbClr val="000000"/>
              </a:buClr>
              <a:buSzPts val="1800"/>
            </a:pPr>
            <a:r>
              <a:rPr lang="en-US" sz="2800" b="1" dirty="0">
                <a:solidFill>
                  <a:srgbClr val="000000"/>
                </a:solidFill>
                <a:latin typeface="Bookman Old Style" panose="02050604050505020204" pitchFamily="18" charset="0"/>
                <a:ea typeface="Times New Roman"/>
                <a:cs typeface="Times New Roman"/>
                <a:sym typeface="Times New Roman"/>
              </a:rPr>
              <a:t>Hardware and Software </a:t>
            </a:r>
            <a:r>
              <a:rPr lang="en-US" sz="2800" b="1" dirty="0">
                <a:latin typeface="Bookman Old Style" panose="02050604050505020204" pitchFamily="18" charset="0"/>
                <a:ea typeface="Times New Roman"/>
                <a:cs typeface="Times New Roman"/>
                <a:sym typeface="Times New Roman"/>
              </a:rPr>
              <a:t>R</a:t>
            </a:r>
            <a:r>
              <a:rPr lang="en-US" sz="2800" b="1" dirty="0">
                <a:solidFill>
                  <a:srgbClr val="000000"/>
                </a:solidFill>
                <a:latin typeface="Bookman Old Style" panose="02050604050505020204" pitchFamily="18" charset="0"/>
                <a:ea typeface="Times New Roman"/>
                <a:cs typeface="Times New Roman"/>
                <a:sym typeface="Times New Roman"/>
              </a:rPr>
              <a:t>equirements</a:t>
            </a:r>
          </a:p>
        </p:txBody>
      </p:sp>
      <p:sp>
        <p:nvSpPr>
          <p:cNvPr id="100" name="Google Shape;100;p15">
            <a:extLst>
              <a:ext uri="{FF2B5EF4-FFF2-40B4-BE49-F238E27FC236}">
                <a16:creationId xmlns:a16="http://schemas.microsoft.com/office/drawing/2014/main" id="{6EA2AF02-CC01-2455-BB5D-181D6D121C36}"/>
              </a:ext>
            </a:extLst>
          </p:cNvPr>
          <p:cNvSpPr txBox="1"/>
          <p:nvPr/>
        </p:nvSpPr>
        <p:spPr>
          <a:xfrm>
            <a:off x="622169" y="3159190"/>
            <a:ext cx="11215500" cy="2288400"/>
          </a:xfrm>
          <a:prstGeom prst="rect">
            <a:avLst/>
          </a:prstGeom>
          <a:noFill/>
          <a:ln>
            <a:noFill/>
          </a:ln>
        </p:spPr>
        <p:txBody>
          <a:bodyPr spcFirstLastPara="1" wrap="square" lIns="91425" tIns="45700" rIns="91425" bIns="45700" anchor="t" anchorCtr="0">
            <a:noAutofit/>
          </a:bodyPr>
          <a:lstStyle/>
          <a:p>
            <a:pPr>
              <a:lnSpc>
                <a:spcPct val="150000"/>
              </a:lnSpc>
              <a:buFont typeface="Arial" panose="020B0604020202020204" pitchFamily="34" charset="0"/>
              <a:buChar char="•"/>
            </a:pPr>
            <a:endParaRPr lang="en-IN" sz="1800" dirty="0">
              <a:latin typeface="Times New Roman" panose="02020603050405020304" pitchFamily="18" charset="0"/>
              <a:cs typeface="Times New Roman" panose="02020603050405020304" pitchFamily="18" charset="0"/>
            </a:endParaRPr>
          </a:p>
          <a:p>
            <a:pPr>
              <a:lnSpc>
                <a:spcPct val="150000"/>
              </a:lnSpc>
            </a:pPr>
            <a:r>
              <a:rPr lang="en-IN" sz="2000" b="1" dirty="0">
                <a:latin typeface="Times New Roman" panose="02020603050405020304" pitchFamily="18" charset="0"/>
                <a:cs typeface="Times New Roman" panose="02020603050405020304" pitchFamily="18" charset="0"/>
              </a:rPr>
              <a:t>Hardware Requirements:</a:t>
            </a:r>
          </a:p>
          <a:p>
            <a:pPr>
              <a:buFont typeface="Arial" panose="020B0604020202020204" pitchFamily="34" charset="0"/>
              <a:buChar char="•"/>
            </a:pPr>
            <a:r>
              <a:rPr lang="en-IN" sz="1800" b="1" dirty="0"/>
              <a:t>Processor:</a:t>
            </a:r>
            <a:r>
              <a:rPr lang="en-IN" sz="1800" dirty="0"/>
              <a:t> Intel i5/i7 or AMD </a:t>
            </a:r>
            <a:r>
              <a:rPr lang="en-IN" sz="1800" dirty="0" err="1"/>
              <a:t>Ryzen</a:t>
            </a:r>
            <a:r>
              <a:rPr lang="en-IN" sz="1800" dirty="0"/>
              <a:t> 5/7 (for efficient computation)</a:t>
            </a:r>
          </a:p>
          <a:p>
            <a:pPr>
              <a:buFont typeface="Arial" panose="020B0604020202020204" pitchFamily="34" charset="0"/>
              <a:buChar char="•"/>
            </a:pPr>
            <a:r>
              <a:rPr lang="en-IN" sz="1800" b="1" dirty="0"/>
              <a:t>RAM:</a:t>
            </a:r>
            <a:r>
              <a:rPr lang="en-IN" sz="1800" dirty="0"/>
              <a:t> Minimum 8GB (16GB recommended for large datasets)</a:t>
            </a:r>
          </a:p>
          <a:p>
            <a:pPr>
              <a:buFont typeface="Arial" panose="020B0604020202020204" pitchFamily="34" charset="0"/>
              <a:buChar char="•"/>
            </a:pPr>
            <a:r>
              <a:rPr lang="en-IN" sz="1800" b="1" dirty="0"/>
              <a:t>Storage:</a:t>
            </a:r>
            <a:r>
              <a:rPr lang="en-IN" sz="1800" dirty="0"/>
              <a:t> SSD with at least 256GB (preferably 512GB+ for faster processing)</a:t>
            </a:r>
          </a:p>
          <a:p>
            <a:pPr>
              <a:buFont typeface="Arial" panose="020B0604020202020204" pitchFamily="34" charset="0"/>
              <a:buChar char="•"/>
            </a:pPr>
            <a:r>
              <a:rPr lang="en-IN" sz="1800" b="1" dirty="0"/>
              <a:t>GPU :</a:t>
            </a:r>
            <a:r>
              <a:rPr lang="en-IN" sz="1800" dirty="0"/>
              <a:t> NVIDIA GTX/RTX series or equivalent (for deep learning tasks)</a:t>
            </a:r>
          </a:p>
          <a:p>
            <a:pPr>
              <a:lnSpc>
                <a:spcPct val="150000"/>
              </a:lnSpc>
            </a:pPr>
            <a:endParaRPr lang="en-IN" sz="1800" b="1" dirty="0">
              <a:latin typeface="Times New Roman" panose="02020603050405020304" pitchFamily="18" charset="0"/>
              <a:cs typeface="Times New Roman" panose="02020603050405020304" pitchFamily="18" charset="0"/>
            </a:endParaRPr>
          </a:p>
        </p:txBody>
      </p:sp>
      <p:sp>
        <p:nvSpPr>
          <p:cNvPr id="101" name="Google Shape;101;p15">
            <a:extLst>
              <a:ext uri="{FF2B5EF4-FFF2-40B4-BE49-F238E27FC236}">
                <a16:creationId xmlns:a16="http://schemas.microsoft.com/office/drawing/2014/main" id="{193E2379-9155-195B-674B-89650DC43351}"/>
              </a:ext>
            </a:extLst>
          </p:cNvPr>
          <p:cNvSpPr txBox="1"/>
          <p:nvPr/>
        </p:nvSpPr>
        <p:spPr>
          <a:xfrm>
            <a:off x="491603" y="5177779"/>
            <a:ext cx="82911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Calibri"/>
              <a:ea typeface="Calibri"/>
              <a:cs typeface="Calibri"/>
              <a:sym typeface="Calibri"/>
            </a:endParaRPr>
          </a:p>
        </p:txBody>
      </p:sp>
      <p:sp>
        <p:nvSpPr>
          <p:cNvPr id="2" name="Rectangle 1">
            <a:extLst>
              <a:ext uri="{FF2B5EF4-FFF2-40B4-BE49-F238E27FC236}">
                <a16:creationId xmlns:a16="http://schemas.microsoft.com/office/drawing/2014/main" id="{4C289EE5-AD2E-DD05-3EB5-73C1B99D22E1}"/>
              </a:ext>
            </a:extLst>
          </p:cNvPr>
          <p:cNvSpPr>
            <a:spLocks noChangeArrowheads="1"/>
          </p:cNvSpPr>
          <p:nvPr/>
        </p:nvSpPr>
        <p:spPr bwMode="auto">
          <a:xfrm>
            <a:off x="622169" y="1228397"/>
            <a:ext cx="10293202"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spcBef>
                <a:spcPct val="0"/>
              </a:spcBef>
              <a:spcAft>
                <a:spcPct val="0"/>
              </a:spcAft>
              <a:buClrTx/>
            </a:pPr>
            <a:r>
              <a:rPr lang="en-IN" sz="2000" b="1" dirty="0">
                <a:latin typeface="Times New Roman" panose="02020603050405020304" pitchFamily="18" charset="0"/>
                <a:cs typeface="Times New Roman" panose="02020603050405020304" pitchFamily="18" charset="0"/>
              </a:rPr>
              <a:t>Software Requirements: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Programming Languages:</a:t>
            </a:r>
            <a:r>
              <a:rPr kumimoji="0" lang="en-US" altLang="en-US" sz="1800" b="0" i="0" u="none" strike="noStrike" cap="none" normalizeH="0" baseline="0" dirty="0">
                <a:ln>
                  <a:noFill/>
                </a:ln>
                <a:solidFill>
                  <a:schemeClr val="tx1"/>
                </a:solidFill>
                <a:effectLst/>
                <a:latin typeface="Arial" panose="020B0604020202020204" pitchFamily="34" charset="0"/>
              </a:rPr>
              <a:t> Python (for data processing and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Frameworks &amp; Libraries:</a:t>
            </a:r>
            <a:r>
              <a:rPr kumimoji="0" lang="en-US" altLang="en-US" sz="1800" b="0" i="0" u="none" strike="noStrike" cap="none" normalizeH="0" baseline="0" dirty="0">
                <a:ln>
                  <a:noFill/>
                </a:ln>
                <a:solidFill>
                  <a:schemeClr val="tx1"/>
                </a:solidFill>
                <a:effectLst/>
                <a:latin typeface="Arial" panose="020B0604020202020204" pitchFamily="34" charset="0"/>
              </a:rPr>
              <a:t> Pandas, NumPy, TensorFlow, OpenCV (for analysis and AI models)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Visualization Tools:</a:t>
            </a:r>
            <a:r>
              <a:rPr kumimoji="0" lang="en-US" altLang="en-US" sz="1800" b="0" i="0" u="none" strike="noStrike" cap="none" normalizeH="0" baseline="0" dirty="0">
                <a:ln>
                  <a:noFill/>
                </a:ln>
                <a:solidFill>
                  <a:schemeClr val="tx1"/>
                </a:solidFill>
                <a:effectLst/>
                <a:latin typeface="Arial" panose="020B0604020202020204" pitchFamily="34" charset="0"/>
              </a:rPr>
              <a:t> Matplotlib, Seaborn (for dashboards)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Development Tools: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Jupyter</a:t>
            </a:r>
            <a:r>
              <a:rPr kumimoji="0" lang="en-US" altLang="en-US" sz="1800" b="0" i="0" u="none" strike="noStrike" cap="none" normalizeH="0" baseline="0" dirty="0">
                <a:ln>
                  <a:noFill/>
                </a:ln>
                <a:solidFill>
                  <a:schemeClr val="tx1"/>
                </a:solidFill>
                <a:effectLst/>
                <a:latin typeface="Arial" panose="020B0604020202020204" pitchFamily="34" charset="0"/>
              </a:rPr>
              <a:t> Notebook, VS Code, PyCharm (for coding)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Cloud Services (if applicable):</a:t>
            </a:r>
            <a:r>
              <a:rPr kumimoji="0" lang="en-US" altLang="en-US" sz="1800" b="0" i="0" u="none" strike="noStrike" cap="none" normalizeH="0" baseline="0" dirty="0">
                <a:ln>
                  <a:noFill/>
                </a:ln>
                <a:solidFill>
                  <a:schemeClr val="tx1"/>
                </a:solidFill>
                <a:effectLst/>
                <a:latin typeface="Arial" panose="020B0604020202020204" pitchFamily="34" charset="0"/>
              </a:rPr>
              <a:t> AWS, Google Cloud, or Azure (for data storage and computation)</a:t>
            </a:r>
          </a:p>
        </p:txBody>
      </p:sp>
    </p:spTree>
    <p:extLst>
      <p:ext uri="{BB962C8B-B14F-4D97-AF65-F5344CB8AC3E}">
        <p14:creationId xmlns:p14="http://schemas.microsoft.com/office/powerpoint/2010/main" val="585320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8">
          <a:extLst>
            <a:ext uri="{FF2B5EF4-FFF2-40B4-BE49-F238E27FC236}">
              <a16:creationId xmlns:a16="http://schemas.microsoft.com/office/drawing/2014/main" id="{24845417-AF2D-1B68-CD7B-52C883B900D4}"/>
            </a:ext>
          </a:extLst>
        </p:cNvPr>
        <p:cNvGrpSpPr/>
        <p:nvPr/>
      </p:nvGrpSpPr>
      <p:grpSpPr>
        <a:xfrm>
          <a:off x="0" y="0"/>
          <a:ext cx="0" cy="0"/>
          <a:chOff x="0" y="0"/>
          <a:chExt cx="0" cy="0"/>
        </a:xfrm>
      </p:grpSpPr>
      <p:sp>
        <p:nvSpPr>
          <p:cNvPr id="99" name="Google Shape;99;p15">
            <a:extLst>
              <a:ext uri="{FF2B5EF4-FFF2-40B4-BE49-F238E27FC236}">
                <a16:creationId xmlns:a16="http://schemas.microsoft.com/office/drawing/2014/main" id="{B0F37D7B-0136-0171-A76F-7E6D7A22A40B}"/>
              </a:ext>
            </a:extLst>
          </p:cNvPr>
          <p:cNvSpPr txBox="1"/>
          <p:nvPr/>
        </p:nvSpPr>
        <p:spPr>
          <a:xfrm>
            <a:off x="696798" y="120029"/>
            <a:ext cx="10515600" cy="7473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4000"/>
              <a:buFont typeface="Bookman Old Style"/>
              <a:buNone/>
            </a:pPr>
            <a:r>
              <a:rPr lang="en-US" sz="2800" b="1" dirty="0">
                <a:solidFill>
                  <a:srgbClr val="000000"/>
                </a:solidFill>
                <a:latin typeface="Bookman Old Style" panose="02050604050505020204" pitchFamily="18" charset="0"/>
                <a:ea typeface="Times New Roman"/>
                <a:cs typeface="Times New Roman"/>
                <a:sym typeface="Times New Roman"/>
              </a:rPr>
              <a:t>Design details (</a:t>
            </a:r>
            <a:r>
              <a:rPr lang="en-US" sz="2800" b="1" dirty="0">
                <a:latin typeface="Bookman Old Style" panose="02050604050505020204" pitchFamily="18" charset="0"/>
                <a:ea typeface="Times New Roman"/>
                <a:cs typeface="Times New Roman"/>
                <a:sym typeface="Times New Roman"/>
              </a:rPr>
              <a:t>Block</a:t>
            </a:r>
            <a:r>
              <a:rPr lang="en-US" sz="2800" b="1" dirty="0">
                <a:solidFill>
                  <a:srgbClr val="000000"/>
                </a:solidFill>
                <a:latin typeface="Bookman Old Style" panose="02050604050505020204" pitchFamily="18" charset="0"/>
                <a:ea typeface="Times New Roman"/>
                <a:cs typeface="Times New Roman"/>
                <a:sym typeface="Times New Roman"/>
              </a:rPr>
              <a:t> Diagram)</a:t>
            </a:r>
            <a:endParaRPr sz="2800" b="1" i="0" u="none" strike="noStrike" cap="none" dirty="0">
              <a:solidFill>
                <a:schemeClr val="dk1"/>
              </a:solidFill>
              <a:latin typeface="Bookman Old Style" panose="02050604050505020204" pitchFamily="18" charset="0"/>
              <a:ea typeface="Bookman Old Style"/>
              <a:cs typeface="Bookman Old Style"/>
              <a:sym typeface="Bookman Old Style"/>
            </a:endParaRPr>
          </a:p>
        </p:txBody>
      </p:sp>
      <p:sp>
        <p:nvSpPr>
          <p:cNvPr id="100" name="Google Shape;100;p15">
            <a:extLst>
              <a:ext uri="{FF2B5EF4-FFF2-40B4-BE49-F238E27FC236}">
                <a16:creationId xmlns:a16="http://schemas.microsoft.com/office/drawing/2014/main" id="{57441060-2CBA-DA5B-D0D2-9220479C10F4}"/>
              </a:ext>
            </a:extLst>
          </p:cNvPr>
          <p:cNvSpPr txBox="1"/>
          <p:nvPr/>
        </p:nvSpPr>
        <p:spPr>
          <a:xfrm>
            <a:off x="346900" y="1502209"/>
            <a:ext cx="11215500" cy="2288400"/>
          </a:xfrm>
          <a:prstGeom prst="rect">
            <a:avLst/>
          </a:prstGeom>
          <a:noFill/>
          <a:ln>
            <a:noFill/>
          </a:ln>
        </p:spPr>
        <p:txBody>
          <a:bodyPr spcFirstLastPara="1" wrap="square" lIns="91425" tIns="45700" rIns="91425" bIns="45700" anchor="t" anchorCtr="0">
            <a:noAutofit/>
          </a:bodyPr>
          <a:lstStyle/>
          <a:p>
            <a:pPr marL="45720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a:t>
            </a:r>
            <a:endParaRPr sz="2400" b="0" i="0" u="none" strike="noStrike" cap="none">
              <a:solidFill>
                <a:schemeClr val="dk1"/>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01" name="Google Shape;101;p15">
            <a:extLst>
              <a:ext uri="{FF2B5EF4-FFF2-40B4-BE49-F238E27FC236}">
                <a16:creationId xmlns:a16="http://schemas.microsoft.com/office/drawing/2014/main" id="{E1CDB617-8637-FD1F-83C3-AEF2FA1AAAAC}"/>
              </a:ext>
            </a:extLst>
          </p:cNvPr>
          <p:cNvSpPr txBox="1"/>
          <p:nvPr/>
        </p:nvSpPr>
        <p:spPr>
          <a:xfrm>
            <a:off x="736700" y="5143500"/>
            <a:ext cx="82911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Calibri"/>
              <a:ea typeface="Calibri"/>
              <a:cs typeface="Calibri"/>
              <a:sym typeface="Calibri"/>
            </a:endParaRPr>
          </a:p>
        </p:txBody>
      </p:sp>
      <p:pic>
        <p:nvPicPr>
          <p:cNvPr id="10242" name="Picture 2">
            <a:extLst>
              <a:ext uri="{FF2B5EF4-FFF2-40B4-BE49-F238E27FC236}">
                <a16:creationId xmlns:a16="http://schemas.microsoft.com/office/drawing/2014/main" id="{8BC1CA23-EFAC-E19A-162D-4BB9924DA2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316163"/>
            <a:ext cx="12192000" cy="2225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2180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a:extLst>
            <a:ext uri="{FF2B5EF4-FFF2-40B4-BE49-F238E27FC236}">
              <a16:creationId xmlns:a16="http://schemas.microsoft.com/office/drawing/2014/main" id="{C801482B-4E7F-630B-5C71-B9556B163B9B}"/>
            </a:ext>
          </a:extLst>
        </p:cNvPr>
        <p:cNvGrpSpPr/>
        <p:nvPr/>
      </p:nvGrpSpPr>
      <p:grpSpPr>
        <a:xfrm>
          <a:off x="0" y="0"/>
          <a:ext cx="0" cy="0"/>
          <a:chOff x="0" y="0"/>
          <a:chExt cx="0" cy="0"/>
        </a:xfrm>
      </p:grpSpPr>
      <p:sp>
        <p:nvSpPr>
          <p:cNvPr id="99" name="Google Shape;99;p15">
            <a:extLst>
              <a:ext uri="{FF2B5EF4-FFF2-40B4-BE49-F238E27FC236}">
                <a16:creationId xmlns:a16="http://schemas.microsoft.com/office/drawing/2014/main" id="{CBC91BF2-0138-7D3B-F5FE-5BF5EF64F3D8}"/>
              </a:ext>
            </a:extLst>
          </p:cNvPr>
          <p:cNvSpPr txBox="1"/>
          <p:nvPr/>
        </p:nvSpPr>
        <p:spPr>
          <a:xfrm>
            <a:off x="838200" y="590925"/>
            <a:ext cx="10515600" cy="7473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4000"/>
              <a:buFont typeface="Bookman Old Style"/>
              <a:buNone/>
            </a:pPr>
            <a:r>
              <a:rPr lang="en-US" sz="2800" b="1" dirty="0">
                <a:solidFill>
                  <a:srgbClr val="000000"/>
                </a:solidFill>
                <a:latin typeface="Bookman Old Style" panose="02050604050505020204" pitchFamily="18" charset="0"/>
                <a:ea typeface="Times New Roman"/>
                <a:cs typeface="Times New Roman"/>
                <a:sym typeface="Times New Roman"/>
              </a:rPr>
              <a:t>Use Case Diagram</a:t>
            </a:r>
          </a:p>
          <a:p>
            <a:pPr>
              <a:lnSpc>
                <a:spcPct val="90000"/>
              </a:lnSpc>
              <a:buClr>
                <a:schemeClr val="dk1"/>
              </a:buClr>
              <a:buSzPts val="4000"/>
            </a:pPr>
            <a:r>
              <a:rPr lang="en-IN" sz="1800" kern="100" dirty="0">
                <a:solidFill>
                  <a:srgbClr val="000000"/>
                </a:solidFill>
                <a:effectLst/>
                <a:latin typeface="Calibri" panose="020F0502020204030204" pitchFamily="34" charset="0"/>
                <a:ea typeface="Calibri" panose="020F0502020204030204" pitchFamily="34" charset="0"/>
              </a:rPr>
              <a:t>Football Methodology</a:t>
            </a:r>
          </a:p>
          <a:p>
            <a:pPr marL="0" marR="0" lvl="0" indent="0" algn="l" rtl="0">
              <a:lnSpc>
                <a:spcPct val="90000"/>
              </a:lnSpc>
              <a:spcBef>
                <a:spcPts val="0"/>
              </a:spcBef>
              <a:spcAft>
                <a:spcPts val="0"/>
              </a:spcAft>
              <a:buClr>
                <a:schemeClr val="dk1"/>
              </a:buClr>
              <a:buSzPts val="4000"/>
              <a:buFont typeface="Bookman Old Style"/>
              <a:buNone/>
            </a:pPr>
            <a:endParaRPr sz="2800" b="1" i="0" u="none" strike="noStrike" cap="none" dirty="0">
              <a:solidFill>
                <a:schemeClr val="dk1"/>
              </a:solidFill>
              <a:latin typeface="Bookman Old Style" panose="02050604050505020204" pitchFamily="18" charset="0"/>
              <a:ea typeface="Bookman Old Style"/>
              <a:cs typeface="Bookman Old Style"/>
              <a:sym typeface="Bookman Old Style"/>
            </a:endParaRPr>
          </a:p>
        </p:txBody>
      </p:sp>
      <p:sp>
        <p:nvSpPr>
          <p:cNvPr id="100" name="Google Shape;100;p15">
            <a:extLst>
              <a:ext uri="{FF2B5EF4-FFF2-40B4-BE49-F238E27FC236}">
                <a16:creationId xmlns:a16="http://schemas.microsoft.com/office/drawing/2014/main" id="{4B360B64-987C-B0F6-9183-4A8E6C8CF175}"/>
              </a:ext>
            </a:extLst>
          </p:cNvPr>
          <p:cNvSpPr txBox="1"/>
          <p:nvPr/>
        </p:nvSpPr>
        <p:spPr>
          <a:xfrm>
            <a:off x="346900" y="1502209"/>
            <a:ext cx="11215500" cy="2288400"/>
          </a:xfrm>
          <a:prstGeom prst="rect">
            <a:avLst/>
          </a:prstGeom>
          <a:noFill/>
          <a:ln>
            <a:noFill/>
          </a:ln>
        </p:spPr>
        <p:txBody>
          <a:bodyPr spcFirstLastPara="1" wrap="square" lIns="91425" tIns="45700" rIns="91425" bIns="45700" anchor="t" anchorCtr="0">
            <a:noAutofit/>
          </a:bodyPr>
          <a:lstStyle/>
          <a:p>
            <a:pPr marL="45720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a:t>
            </a:r>
            <a:endParaRPr sz="2400" b="0" i="0" u="none" strike="noStrike" cap="none">
              <a:solidFill>
                <a:schemeClr val="dk1"/>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01" name="Google Shape;101;p15">
            <a:extLst>
              <a:ext uri="{FF2B5EF4-FFF2-40B4-BE49-F238E27FC236}">
                <a16:creationId xmlns:a16="http://schemas.microsoft.com/office/drawing/2014/main" id="{98534F73-19E2-1B1E-8999-96F9D6BCFF1B}"/>
              </a:ext>
            </a:extLst>
          </p:cNvPr>
          <p:cNvSpPr txBox="1"/>
          <p:nvPr/>
        </p:nvSpPr>
        <p:spPr>
          <a:xfrm>
            <a:off x="736700" y="5143500"/>
            <a:ext cx="82911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Calibri"/>
              <a:ea typeface="Calibri"/>
              <a:cs typeface="Calibri"/>
              <a:sym typeface="Calibri"/>
            </a:endParaRPr>
          </a:p>
        </p:txBody>
      </p:sp>
      <p:pic>
        <p:nvPicPr>
          <p:cNvPr id="2" name="Picture 1">
            <a:extLst>
              <a:ext uri="{FF2B5EF4-FFF2-40B4-BE49-F238E27FC236}">
                <a16:creationId xmlns:a16="http://schemas.microsoft.com/office/drawing/2014/main" id="{71C1BF9D-CF2D-80C5-0E0B-FC6DB89A15D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79672" y="1174241"/>
            <a:ext cx="7106726" cy="5232735"/>
          </a:xfrm>
          <a:prstGeom prst="rect">
            <a:avLst/>
          </a:prstGeom>
          <a:noFill/>
          <a:ln>
            <a:noFill/>
          </a:ln>
        </p:spPr>
      </p:pic>
    </p:spTree>
    <p:extLst>
      <p:ext uri="{BB962C8B-B14F-4D97-AF65-F5344CB8AC3E}">
        <p14:creationId xmlns:p14="http://schemas.microsoft.com/office/powerpoint/2010/main" val="2374395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8">
          <a:extLst>
            <a:ext uri="{FF2B5EF4-FFF2-40B4-BE49-F238E27FC236}">
              <a16:creationId xmlns:a16="http://schemas.microsoft.com/office/drawing/2014/main" id="{014E5B9E-A27C-C378-4E61-1534E431B46B}"/>
            </a:ext>
          </a:extLst>
        </p:cNvPr>
        <p:cNvGrpSpPr/>
        <p:nvPr/>
      </p:nvGrpSpPr>
      <p:grpSpPr>
        <a:xfrm>
          <a:off x="0" y="0"/>
          <a:ext cx="0" cy="0"/>
          <a:chOff x="0" y="0"/>
          <a:chExt cx="0" cy="0"/>
        </a:xfrm>
      </p:grpSpPr>
      <p:sp>
        <p:nvSpPr>
          <p:cNvPr id="99" name="Google Shape;99;p15">
            <a:extLst>
              <a:ext uri="{FF2B5EF4-FFF2-40B4-BE49-F238E27FC236}">
                <a16:creationId xmlns:a16="http://schemas.microsoft.com/office/drawing/2014/main" id="{B4A2D19C-A368-44C9-165A-9617CBFB7F19}"/>
              </a:ext>
            </a:extLst>
          </p:cNvPr>
          <p:cNvSpPr txBox="1"/>
          <p:nvPr/>
        </p:nvSpPr>
        <p:spPr>
          <a:xfrm>
            <a:off x="696850" y="258575"/>
            <a:ext cx="10515600" cy="7473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4000"/>
              <a:buFont typeface="Bookman Old Style"/>
              <a:buNone/>
            </a:pPr>
            <a:r>
              <a:rPr lang="en-US" sz="2800" b="1" dirty="0">
                <a:solidFill>
                  <a:srgbClr val="000000"/>
                </a:solidFill>
                <a:latin typeface="Bookman Old Style" panose="02050604050505020204" pitchFamily="18" charset="0"/>
                <a:ea typeface="Times New Roman"/>
                <a:cs typeface="Times New Roman"/>
                <a:sym typeface="Times New Roman"/>
              </a:rPr>
              <a:t>Use Case Diagram</a:t>
            </a:r>
          </a:p>
          <a:p>
            <a:pPr marL="0" marR="0" lvl="0" indent="0" algn="l" rtl="0">
              <a:lnSpc>
                <a:spcPct val="90000"/>
              </a:lnSpc>
              <a:spcBef>
                <a:spcPts val="0"/>
              </a:spcBef>
              <a:spcAft>
                <a:spcPts val="0"/>
              </a:spcAft>
              <a:buClr>
                <a:schemeClr val="dk1"/>
              </a:buClr>
              <a:buSzPts val="4000"/>
              <a:buFont typeface="Bookman Old Style"/>
              <a:buNone/>
            </a:pPr>
            <a:r>
              <a:rPr lang="en-US" sz="1600" dirty="0">
                <a:solidFill>
                  <a:schemeClr val="dk1"/>
                </a:solidFill>
                <a:latin typeface="Bookman Old Style" panose="02050604050505020204" pitchFamily="18" charset="0"/>
                <a:ea typeface="Bookman Old Style"/>
                <a:cs typeface="Times New Roman"/>
                <a:sym typeface="Times New Roman"/>
              </a:rPr>
              <a:t>Basketball Workflow</a:t>
            </a:r>
            <a:endParaRPr sz="1600" i="0" u="none" strike="noStrike" cap="none" dirty="0">
              <a:solidFill>
                <a:schemeClr val="dk1"/>
              </a:solidFill>
              <a:latin typeface="Bookman Old Style" panose="02050604050505020204" pitchFamily="18" charset="0"/>
              <a:ea typeface="Bookman Old Style"/>
              <a:cs typeface="Bookman Old Style"/>
              <a:sym typeface="Bookman Old Style"/>
            </a:endParaRPr>
          </a:p>
        </p:txBody>
      </p:sp>
      <p:sp>
        <p:nvSpPr>
          <p:cNvPr id="100" name="Google Shape;100;p15">
            <a:extLst>
              <a:ext uri="{FF2B5EF4-FFF2-40B4-BE49-F238E27FC236}">
                <a16:creationId xmlns:a16="http://schemas.microsoft.com/office/drawing/2014/main" id="{2E453258-F0C1-B599-D32B-815123BF9831}"/>
              </a:ext>
            </a:extLst>
          </p:cNvPr>
          <p:cNvSpPr txBox="1"/>
          <p:nvPr/>
        </p:nvSpPr>
        <p:spPr>
          <a:xfrm>
            <a:off x="346900" y="1502209"/>
            <a:ext cx="11215500" cy="2288400"/>
          </a:xfrm>
          <a:prstGeom prst="rect">
            <a:avLst/>
          </a:prstGeom>
          <a:noFill/>
          <a:ln>
            <a:noFill/>
          </a:ln>
        </p:spPr>
        <p:txBody>
          <a:bodyPr spcFirstLastPara="1" wrap="square" lIns="91425" tIns="45700" rIns="91425" bIns="45700" anchor="t" anchorCtr="0">
            <a:noAutofit/>
          </a:bodyPr>
          <a:lstStyle/>
          <a:p>
            <a:pPr marL="45720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a:t>
            </a:r>
            <a:endParaRPr sz="2400" b="0" i="0" u="none" strike="noStrike" cap="none">
              <a:solidFill>
                <a:schemeClr val="dk1"/>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01" name="Google Shape;101;p15">
            <a:extLst>
              <a:ext uri="{FF2B5EF4-FFF2-40B4-BE49-F238E27FC236}">
                <a16:creationId xmlns:a16="http://schemas.microsoft.com/office/drawing/2014/main" id="{AFC62CC5-DBD0-2553-3FB1-5FD73561A94C}"/>
              </a:ext>
            </a:extLst>
          </p:cNvPr>
          <p:cNvSpPr txBox="1"/>
          <p:nvPr/>
        </p:nvSpPr>
        <p:spPr>
          <a:xfrm>
            <a:off x="736700" y="5143500"/>
            <a:ext cx="82911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Calibri"/>
              <a:ea typeface="Calibri"/>
              <a:cs typeface="Calibri"/>
              <a:sym typeface="Calibri"/>
            </a:endParaRPr>
          </a:p>
        </p:txBody>
      </p:sp>
      <p:pic>
        <p:nvPicPr>
          <p:cNvPr id="2" name="Picture 1">
            <a:extLst>
              <a:ext uri="{FF2B5EF4-FFF2-40B4-BE49-F238E27FC236}">
                <a16:creationId xmlns:a16="http://schemas.microsoft.com/office/drawing/2014/main" id="{01639946-696F-91E2-54D5-71FB2DEC10C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60723" y="1381726"/>
            <a:ext cx="10253997" cy="3761773"/>
          </a:xfrm>
          <a:prstGeom prst="rect">
            <a:avLst/>
          </a:prstGeom>
          <a:noFill/>
          <a:ln>
            <a:noFill/>
          </a:ln>
        </p:spPr>
      </p:pic>
    </p:spTree>
    <p:extLst>
      <p:ext uri="{BB962C8B-B14F-4D97-AF65-F5344CB8AC3E}">
        <p14:creationId xmlns:p14="http://schemas.microsoft.com/office/powerpoint/2010/main" val="2143378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8">
          <a:extLst>
            <a:ext uri="{FF2B5EF4-FFF2-40B4-BE49-F238E27FC236}">
              <a16:creationId xmlns:a16="http://schemas.microsoft.com/office/drawing/2014/main" id="{FB92D856-76C8-668F-2B0F-8A4DC8E00DE9}"/>
            </a:ext>
          </a:extLst>
        </p:cNvPr>
        <p:cNvGrpSpPr/>
        <p:nvPr/>
      </p:nvGrpSpPr>
      <p:grpSpPr>
        <a:xfrm>
          <a:off x="0" y="0"/>
          <a:ext cx="0" cy="0"/>
          <a:chOff x="0" y="0"/>
          <a:chExt cx="0" cy="0"/>
        </a:xfrm>
      </p:grpSpPr>
      <p:sp>
        <p:nvSpPr>
          <p:cNvPr id="99" name="Google Shape;99;p15">
            <a:extLst>
              <a:ext uri="{FF2B5EF4-FFF2-40B4-BE49-F238E27FC236}">
                <a16:creationId xmlns:a16="http://schemas.microsoft.com/office/drawing/2014/main" id="{1A58FAD2-43D3-F30E-A6F6-F6E3E81F9DC5}"/>
              </a:ext>
            </a:extLst>
          </p:cNvPr>
          <p:cNvSpPr txBox="1"/>
          <p:nvPr/>
        </p:nvSpPr>
        <p:spPr>
          <a:xfrm>
            <a:off x="696850" y="258575"/>
            <a:ext cx="10515600" cy="747300"/>
          </a:xfrm>
          <a:prstGeom prst="rect">
            <a:avLst/>
          </a:prstGeom>
          <a:noFill/>
          <a:ln>
            <a:noFill/>
          </a:ln>
        </p:spPr>
        <p:txBody>
          <a:bodyPr spcFirstLastPara="1" wrap="square" lIns="91425" tIns="45700" rIns="91425" bIns="45700" anchor="b" anchorCtr="0">
            <a:noAutofit/>
          </a:bodyPr>
          <a:lstStyle/>
          <a:p>
            <a:pPr marL="0" marR="0" lvl="0" indent="0" algn="l" rtl="0">
              <a:lnSpc>
                <a:spcPct val="90000"/>
              </a:lnSpc>
              <a:spcBef>
                <a:spcPts val="0"/>
              </a:spcBef>
              <a:spcAft>
                <a:spcPts val="0"/>
              </a:spcAft>
              <a:buClr>
                <a:schemeClr val="dk1"/>
              </a:buClr>
              <a:buSzPts val="4000"/>
              <a:buFont typeface="Bookman Old Style"/>
              <a:buNone/>
            </a:pPr>
            <a:r>
              <a:rPr lang="en-US" sz="2800" b="1" dirty="0">
                <a:solidFill>
                  <a:srgbClr val="000000"/>
                </a:solidFill>
                <a:latin typeface="Bookman Old Style" panose="02050604050505020204" pitchFamily="18" charset="0"/>
                <a:ea typeface="Times New Roman"/>
                <a:cs typeface="Times New Roman"/>
                <a:sym typeface="Times New Roman"/>
              </a:rPr>
              <a:t>Use Case Diagram</a:t>
            </a:r>
          </a:p>
          <a:p>
            <a:pPr marL="0" marR="0" lvl="0" indent="0" algn="l" rtl="0">
              <a:lnSpc>
                <a:spcPct val="90000"/>
              </a:lnSpc>
              <a:spcBef>
                <a:spcPts val="0"/>
              </a:spcBef>
              <a:spcAft>
                <a:spcPts val="0"/>
              </a:spcAft>
              <a:buClr>
                <a:schemeClr val="dk1"/>
              </a:buClr>
              <a:buSzPts val="4000"/>
              <a:buFont typeface="Bookman Old Style"/>
              <a:buNone/>
            </a:pPr>
            <a:r>
              <a:rPr lang="en-US" sz="1800" i="0" u="none" strike="noStrike" cap="none" dirty="0">
                <a:latin typeface="Bookman Old Style" panose="02050604050505020204" pitchFamily="18" charset="0"/>
                <a:ea typeface="Bookman Old Style"/>
                <a:cs typeface="Times New Roman"/>
                <a:sym typeface="Times New Roman"/>
              </a:rPr>
              <a:t>Badminton Workflow</a:t>
            </a:r>
            <a:endParaRPr sz="1800" i="0" u="none" strike="noStrike" cap="none" dirty="0">
              <a:solidFill>
                <a:schemeClr val="dk1"/>
              </a:solidFill>
              <a:latin typeface="Bookman Old Style" panose="02050604050505020204" pitchFamily="18" charset="0"/>
              <a:ea typeface="Bookman Old Style"/>
              <a:cs typeface="Bookman Old Style"/>
              <a:sym typeface="Bookman Old Style"/>
            </a:endParaRPr>
          </a:p>
        </p:txBody>
      </p:sp>
      <p:sp>
        <p:nvSpPr>
          <p:cNvPr id="100" name="Google Shape;100;p15">
            <a:extLst>
              <a:ext uri="{FF2B5EF4-FFF2-40B4-BE49-F238E27FC236}">
                <a16:creationId xmlns:a16="http://schemas.microsoft.com/office/drawing/2014/main" id="{C87AD5D0-9E2B-FC5A-D119-32CB508DBC1E}"/>
              </a:ext>
            </a:extLst>
          </p:cNvPr>
          <p:cNvSpPr txBox="1"/>
          <p:nvPr/>
        </p:nvSpPr>
        <p:spPr>
          <a:xfrm>
            <a:off x="346900" y="1502209"/>
            <a:ext cx="11215500" cy="2288400"/>
          </a:xfrm>
          <a:prstGeom prst="rect">
            <a:avLst/>
          </a:prstGeom>
          <a:noFill/>
          <a:ln>
            <a:noFill/>
          </a:ln>
        </p:spPr>
        <p:txBody>
          <a:bodyPr spcFirstLastPara="1" wrap="square" lIns="91425" tIns="45700" rIns="91425" bIns="45700" anchor="t" anchorCtr="0">
            <a:noAutofit/>
          </a:bodyPr>
          <a:lstStyle/>
          <a:p>
            <a:pPr marL="45720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2400"/>
              <a:buFont typeface="Arial"/>
              <a:buNone/>
            </a:pPr>
            <a:r>
              <a:rPr lang="en-US" sz="2400" b="0" i="0" u="none" strike="noStrike" cap="none">
                <a:solidFill>
                  <a:schemeClr val="dk1"/>
                </a:solidFill>
                <a:latin typeface="Calibri"/>
                <a:ea typeface="Calibri"/>
                <a:cs typeface="Calibri"/>
                <a:sym typeface="Calibri"/>
              </a:rPr>
              <a:t> </a:t>
            </a:r>
            <a:endParaRPr sz="2400" b="0" i="0" u="none" strike="noStrike" cap="none">
              <a:solidFill>
                <a:schemeClr val="dk1"/>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101" name="Google Shape;101;p15">
            <a:extLst>
              <a:ext uri="{FF2B5EF4-FFF2-40B4-BE49-F238E27FC236}">
                <a16:creationId xmlns:a16="http://schemas.microsoft.com/office/drawing/2014/main" id="{97D2B3AC-C220-8C41-1F23-E08E37E7204B}"/>
              </a:ext>
            </a:extLst>
          </p:cNvPr>
          <p:cNvSpPr txBox="1"/>
          <p:nvPr/>
        </p:nvSpPr>
        <p:spPr>
          <a:xfrm>
            <a:off x="736700" y="5143500"/>
            <a:ext cx="82911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rgbClr val="000000"/>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68DA1B2B-F84A-0642-929F-5229AB505C5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26383" y="1252800"/>
            <a:ext cx="7004115" cy="5224141"/>
          </a:xfrm>
          <a:prstGeom prst="rect">
            <a:avLst/>
          </a:prstGeom>
          <a:noFill/>
          <a:ln>
            <a:noFill/>
          </a:ln>
        </p:spPr>
      </p:pic>
    </p:spTree>
    <p:extLst>
      <p:ext uri="{BB962C8B-B14F-4D97-AF65-F5344CB8AC3E}">
        <p14:creationId xmlns:p14="http://schemas.microsoft.com/office/powerpoint/2010/main" val="239666915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TotalTime>
  <Words>1529</Words>
  <Application>Microsoft Office PowerPoint</Application>
  <PresentationFormat>Widescreen</PresentationFormat>
  <Paragraphs>134</Paragraphs>
  <Slides>24</Slides>
  <Notes>23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Arial MT</vt:lpstr>
      <vt:lpstr>Bookman Old Style</vt:lpstr>
      <vt:lpstr>Calibri</vt:lpstr>
      <vt:lpstr>Segoe UI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Project Poster</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Harsh Bhatt</dc:creator>
  <cp:lastModifiedBy>SOHAM G</cp:lastModifiedBy>
  <cp:revision>7</cp:revision>
  <dcterms:modified xsi:type="dcterms:W3CDTF">2025-07-05T09:26:07Z</dcterms:modified>
</cp:coreProperties>
</file>