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Play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tFBKO4yusRtyX25OpxhSyr132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91" name="Google Shape;91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4075" y="365125"/>
            <a:ext cx="10699725" cy="53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97" name="Google Shape;9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5600" y="2488275"/>
            <a:ext cx="11676400" cy="25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03" name="Google Shape;103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79129" y="899226"/>
            <a:ext cx="8543100" cy="48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09" name="Google Shape;109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80101" y="1670675"/>
            <a:ext cx="8340300" cy="47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15" name="Google Shape;11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7700" y="2414527"/>
            <a:ext cx="11814300" cy="26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21" name="Google Shape;121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8738" y="490571"/>
            <a:ext cx="9577200" cy="50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Vipul Sonawane</dc:creator>
  <cp:lastModifiedBy>SOHAM G</cp:lastModifiedBy>
  <cp:revision>1</cp:revision>
  <dcterms:created xsi:type="dcterms:W3CDTF">2025-03-09T12:09:34Z</dcterms:created>
  <dcterms:modified xsi:type="dcterms:W3CDTF">2025-07-22T17:32:57Z</dcterms:modified>
</cp:coreProperties>
</file>