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8e6efc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8e6efc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8e6efc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8e6efc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8e6efc6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8e6efc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8e6efc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8e6efc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8e6efc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8e6efc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8e6efc6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8e6efc6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8e6efc6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8e6efc6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8e6efc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8e6efc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8e6efc6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48e6efc6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8e6efc6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8e6efc6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48e6ef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48e6ef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48e6efc6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48e6efc6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8e6efc6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48e6efc6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48e6efc6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48e6efc6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48e6efc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48e6efc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8e6efc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8e6efc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8e6efc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8e6efc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8e6efc6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8e6efc6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8e6efc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8e6efc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8e6efc6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8e6efc6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8e6efc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8e6efc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C45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64999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19050">
              <a:srgbClr val="00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2100"/>
              <a:buChar char="●"/>
              <a:defRPr sz="2100">
                <a:solidFill>
                  <a:srgbClr val="FFD680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1700"/>
              <a:buChar char="○"/>
              <a:defRPr sz="1700">
                <a:solidFill>
                  <a:srgbClr val="FFD680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1700"/>
              <a:buChar char="■"/>
              <a:defRPr sz="1700">
                <a:solidFill>
                  <a:srgbClr val="FFD680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1700"/>
              <a:buChar char="●"/>
              <a:defRPr sz="1700">
                <a:solidFill>
                  <a:srgbClr val="FFD680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1700"/>
              <a:buChar char="○"/>
              <a:defRPr sz="1700">
                <a:solidFill>
                  <a:srgbClr val="FFD680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1700"/>
              <a:buChar char="■"/>
              <a:defRPr sz="1700">
                <a:solidFill>
                  <a:srgbClr val="FFD680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1700"/>
              <a:buChar char="●"/>
              <a:defRPr sz="1700">
                <a:solidFill>
                  <a:srgbClr val="FFD680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1700"/>
              <a:buChar char="○"/>
              <a:defRPr sz="1700">
                <a:solidFill>
                  <a:srgbClr val="FFD680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680"/>
              </a:buClr>
              <a:buSzPts val="1700"/>
              <a:buChar char="■"/>
              <a:defRPr sz="1700">
                <a:solidFill>
                  <a:srgbClr val="FFD680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solamon/Solamon-Portfolio-Projects/blob/b1185c79519f3e0e36628aeb1a0fb39b35e2d797/Project%20%233:%20Cleaning%20Housing%20Data%20in%20SQL%20(ETL)/Parcel%20Queries.sql" TargetMode="External"/><Relationship Id="rId4" Type="http://schemas.openxmlformats.org/officeDocument/2006/relationships/hyperlink" Target="https://hendersoncountync.sharefile.com/share/view/s8ceee93ece54dbb9/fod01be9-6fee-41e3-9de5-c8ce062aa493" TargetMode="External"/><Relationship Id="rId5" Type="http://schemas.openxmlformats.org/officeDocument/2006/relationships/hyperlink" Target="https://github.com/gsolamon/Solamon-Portfolio-Projects/blob/b1185c79519f3e0e36628aeb1a0fb39b35e2d797/Project%20%233:%20Cleaning%20Housing%20Data%20in%20SQL%20(ETL)/Final%20Henderson%20Land%20Parcels.xlsx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78650"/>
            <a:ext cx="8520600" cy="13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Portfolio Project #3: Cleaning Henderson County Housing Data in SQL Server</a:t>
            </a:r>
            <a:endParaRPr b="1"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19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Solamon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19, 2022 - Emory University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7950" l="18532" r="19486" t="9404"/>
          <a:stretch/>
        </p:blipFill>
        <p:spPr>
          <a:xfrm>
            <a:off x="995350" y="2946788"/>
            <a:ext cx="1318025" cy="1757350"/>
          </a:xfrm>
          <a:prstGeom prst="rect">
            <a:avLst/>
          </a:prstGeom>
          <a:noFill/>
          <a:ln cap="flat" cmpd="sng" w="28575">
            <a:solidFill>
              <a:srgbClr val="FFD68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16331" r="15278" t="0"/>
          <a:stretch/>
        </p:blipFill>
        <p:spPr>
          <a:xfrm>
            <a:off x="2773000" y="3146850"/>
            <a:ext cx="1650202" cy="135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600" y="2905763"/>
            <a:ext cx="1839401" cy="18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1200" y="3146850"/>
            <a:ext cx="1459113" cy="135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File Issues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Too many irrelevant columns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Duplicate rows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Incorrect data types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Use of DATETIME instead of DATE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Unnecessary single quotes and no use of NULL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Incorrect delimiting in some rows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Split mailing addresses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Missing building numbers and addresses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Quotes and No Use of NULL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Original table wrapped most entries in unnecessary single quotes.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 used LEFT and RIGHT to trim single quotes from STRINGS: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Original table also used empty string ‘’ instead of NULL, which is detrimental to model performance if reports are to be made.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 used a complex dynamic SQL method to replace all empty strings ‘’ with a NULL value.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50" y="2091050"/>
            <a:ext cx="72580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SQL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60207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Dynamic SQL uses a programmable method (WHILE loop in this case) to write a STRING of code that is actually an executable SQL.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Here I declare 3 temporary variables, loop through all columns, then all rows, and use NULLIF to set empty strings ‘’ to NULL.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Notice that in SQL the single quote is an escape character, so I actually need 12 quotes to represent ‘’ in the WHILE loop.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475" y="163600"/>
            <a:ext cx="2658375" cy="4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SQL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60207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Dynamic SQL uses a programmable method (WHILE loop in this case) to write a STRING of code that is actually an executable SQL.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Here I declare 3 temporary variables, loop through all columns, then all rows, and use NULLIF to set empty strings ‘’ to NULL.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Notice that in SQL the single quote is an escape character, so I actually need 12 quotes to represent ‘’ in the WHILE loop.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475" y="163600"/>
            <a:ext cx="2658375" cy="48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7373000" y="4035975"/>
            <a:ext cx="838200" cy="31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File Issues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Too many irrelevant columns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Duplicate rows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Incorrect data types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Use of DATETIME instead of DATE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Unnecessary single quotes and no use of NULL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Incorrect delimiting in some rows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Split mailing addresses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Missing building numbers and addresses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Delimiting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54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Original file was incorrectly delimited during a </a:t>
            </a:r>
            <a:r>
              <a:rPr lang="en"/>
              <a:t>previous</a:t>
            </a:r>
            <a:r>
              <a:rPr lang="en"/>
              <a:t> data entry/file transfer step, which caused some rows to “overflow” past the end of the table.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025" y="167500"/>
            <a:ext cx="3271575" cy="480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7"/>
          <p:cNvCxnSpPr/>
          <p:nvPr/>
        </p:nvCxnSpPr>
        <p:spPr>
          <a:xfrm>
            <a:off x="7464013" y="319900"/>
            <a:ext cx="0" cy="447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7"/>
          <p:cNvSpPr txBox="1"/>
          <p:nvPr/>
        </p:nvSpPr>
        <p:spPr>
          <a:xfrm>
            <a:off x="7498825" y="445025"/>
            <a:ext cx="135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1 delimiting error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8032225" y="597425"/>
            <a:ext cx="135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2</a:t>
            </a:r>
            <a:r>
              <a:rPr b="1" lang="en" sz="1100">
                <a:solidFill>
                  <a:srgbClr val="FF0000"/>
                </a:solidFill>
              </a:rPr>
              <a:t> errors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8486825" y="1856050"/>
            <a:ext cx="135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3</a:t>
            </a:r>
            <a:r>
              <a:rPr b="1" lang="en" sz="1100">
                <a:solidFill>
                  <a:srgbClr val="FF0000"/>
                </a:solidFill>
              </a:rPr>
              <a:t> errors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475" y="567400"/>
            <a:ext cx="2558200" cy="400870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Delimiting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54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Original file was incorrectly delimited during a previous data entry/file transfer step, which caused some rows to “overflow” past the end of the table.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 could see where delimiting errors occurred because single quotes did not appear between two adjacent fields.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7209800" y="1335775"/>
            <a:ext cx="135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Example of delimiting error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6555825" y="3485175"/>
            <a:ext cx="16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</a:rPr>
              <a:t>No single quotes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6923700" y="843575"/>
            <a:ext cx="1707900" cy="572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Delimiting Quick Fix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 devised an arduous fix for this problem using Excel functions, but it would have required filling 90+ temporary columns with over 65,000 rows of data and did not use SQL Server.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This fix was outside the scope of the SQL project, so I gave the overflow column a name ‘DELETE_IF_NOT_EMPTY’ and used SQL Server to exclude overflowing rows from the final table: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50" y="3534900"/>
            <a:ext cx="4000500" cy="10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Concatenating Addresses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Owner’s mailing addresses were originally only available in a delimited format: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 used the following SQL to return concatenated addresses (with carriage returns) that could be used to make a mailing list: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32836" l="0" r="0" t="0"/>
          <a:stretch/>
        </p:blipFill>
        <p:spPr>
          <a:xfrm>
            <a:off x="3088375" y="1643450"/>
            <a:ext cx="4632550" cy="9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800" y="3440550"/>
            <a:ext cx="6923125" cy="14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File Issues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Too many irrelevant columns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Duplicate rows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Incorrect data types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Use of DATETIME instead of DATE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Unnecessary single quotes and no use of NULL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Incorrect delimiting in some rows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Split mailing addresses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Missing building numbers and addresses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Portfolio Project #3 SQL File (GitHub) </a:t>
            </a:r>
            <a:endParaRPr>
              <a:solidFill>
                <a:srgbClr val="00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u="sng">
                <a:solidFill>
                  <a:srgbClr val="00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Original Henderson County Housing Dataset (ShareFile)</a:t>
            </a:r>
            <a:endParaRPr>
              <a:solidFill>
                <a:srgbClr val="00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u="sng">
                <a:solidFill>
                  <a:srgbClr val="00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 Henderson County Housing Dataset (GitHub)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873900"/>
            <a:ext cx="4186559" cy="1579825"/>
          </a:xfrm>
          <a:prstGeom prst="rect">
            <a:avLst/>
          </a:prstGeom>
          <a:noFill/>
          <a:ln cap="flat" cmpd="sng" w="28575">
            <a:solidFill>
              <a:srgbClr val="FFD68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5524" y="2873900"/>
            <a:ext cx="3856775" cy="1579825"/>
          </a:xfrm>
          <a:prstGeom prst="rect">
            <a:avLst/>
          </a:prstGeom>
          <a:noFill/>
          <a:ln cap="flat" cmpd="sng" w="28575">
            <a:solidFill>
              <a:srgbClr val="FFD68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7250" y="530775"/>
            <a:ext cx="2804874" cy="705900"/>
          </a:xfrm>
          <a:prstGeom prst="rect">
            <a:avLst/>
          </a:prstGeom>
          <a:noFill/>
          <a:ln cap="flat" cmpd="sng" w="28575">
            <a:solidFill>
              <a:srgbClr val="FFD68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Building Numbers and Addresses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Some building numbers and entire addresses were missing from the original spreadsheet.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 used the following 3 queries to transform the table: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25" y="2430475"/>
            <a:ext cx="6780650" cy="25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3712875" y="3463050"/>
            <a:ext cx="37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Replaces NULL addresses with property description if available. If not, replaces address with zoning information.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File Issues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Too many irrelevant columns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Duplicate rows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Incorrect data types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Use of DATETIME instead of DATE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Unnecessary single quotes and no use of NULL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Incorrect delimiting in some rows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Split mailing addresses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Missing building numbers and addresses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File Issues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Too many irrelevant columns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Duplicate rows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Incorrect data types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Use of DATETIME instead of DATE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Unnecessary single quotes and no use of NULL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Incorrect delimiting in some rows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Split mailing addresses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Missing building numbers and addresses</a:t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4669950" y="597425"/>
            <a:ext cx="4314600" cy="1105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820">
                <a:solidFill>
                  <a:schemeClr val="lt1"/>
                </a:solidFill>
              </a:rPr>
              <a:t>Questions?</a:t>
            </a:r>
            <a:endParaRPr b="1" sz="5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File Issues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Too many irrelevant columns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Duplicate rows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Incorrect data types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Use of DATETIME instead of DATE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Unnecessary single quotes and no use of NULL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Incorrect delimiting in some rows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Split mailing addresses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Missing building numbers and addresses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File Issues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Too many irrelevant columns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Duplicate rows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Incorrect data types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Use of DATETIME instead of DATE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Unnecessary single quotes and no use of NULL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Incorrect delimiting in some rows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Split mailing addresses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Missing building numbers and addresses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Columns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Original table contained over 90 columns (fields) of data.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Not all of these were necessary; some were redundant.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First, I dropped empty fields: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Later, I dropped irrelevant or redundant fields (i.e. alternate keys):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The final table only had 45 fields with the greatest relevance.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08" y="2408275"/>
            <a:ext cx="62767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00" y="3401950"/>
            <a:ext cx="7136162" cy="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Rows for One Parcel (CTE)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55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Original table sometimes had the same property listed multiple times (because it was bought and sold multiple times).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I used Common Table Expressions (CTE) to remove the extra rows when one piece of land was listed multiple times.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175" y="1322525"/>
            <a:ext cx="3034675" cy="26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File Issues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Too many irrelevant columns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Duplicate rows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Incorrect data types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Use of DATETIME instead of DATE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Unnecessary single quotes and no use of NULL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Incorrect delimiting in some rows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Split mailing addresses</a:t>
            </a:r>
            <a:endParaRPr>
              <a:solidFill>
                <a:srgbClr val="666666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AutoNum type="arabicPeriod"/>
            </a:pPr>
            <a:r>
              <a:rPr lang="en">
                <a:solidFill>
                  <a:srgbClr val="666666"/>
                </a:solidFill>
              </a:rPr>
              <a:t>Missing building numbers and addresses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Original table was exclusively comprised of STRING (or NVARCHAR) data type, even acreages, dollars, PINs, and keys.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When exploring aggregations, I changed data types using CAST: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All columns referring to a date (e.g. ‘AUT_SNAPSHOT_DATE’) originally attached an unnecessary time of 00:00:00 AM. My fix: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15" y="2415075"/>
            <a:ext cx="774656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13254" l="0" r="0" t="0"/>
          <a:stretch/>
        </p:blipFill>
        <p:spPr>
          <a:xfrm>
            <a:off x="793125" y="3773075"/>
            <a:ext cx="6824650" cy="12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Original table was exclusively comprised of STRING (or NVARCHAR) data type, even acreages, dollars, PINs, and keys.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When exploring aggregations, I changed data types using CAST: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All columns referring to a date (e.g. ‘AUT_SNAPSHOT_DATE’) originally attached an unnecessary time of 00:00:00 AM. Fix: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15" y="2415075"/>
            <a:ext cx="774656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13254" l="0" r="0" t="0"/>
          <a:stretch/>
        </p:blipFill>
        <p:spPr>
          <a:xfrm>
            <a:off x="793125" y="3773075"/>
            <a:ext cx="6824650" cy="12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7068200" y="4112175"/>
            <a:ext cx="549600" cy="31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277700" y="3773075"/>
            <a:ext cx="13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yyyy-mm-dd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