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0" r:id="rId4"/>
  </p:sldMasterIdLst>
  <p:notesMasterIdLst>
    <p:notesMasterId r:id="rId14"/>
  </p:notesMasterIdLst>
  <p:sldIdLst>
    <p:sldId id="325" r:id="rId5"/>
    <p:sldId id="263" r:id="rId6"/>
    <p:sldId id="327" r:id="rId7"/>
    <p:sldId id="332" r:id="rId8"/>
    <p:sldId id="328" r:id="rId9"/>
    <p:sldId id="330" r:id="rId10"/>
    <p:sldId id="333" r:id="rId11"/>
    <p:sldId id="331" r:id="rId12"/>
    <p:sldId id="258" r:id="rId13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989">
          <p15:clr>
            <a:srgbClr val="A4A3A4"/>
          </p15:clr>
        </p15:guide>
        <p15:guide id="2" orient="horz" pos="259" userDrawn="1">
          <p15:clr>
            <a:srgbClr val="A4A3A4"/>
          </p15:clr>
        </p15:guide>
        <p15:guide id="3" orient="horz" pos="463" userDrawn="1">
          <p15:clr>
            <a:srgbClr val="A4A3A4"/>
          </p15:clr>
        </p15:guide>
        <p15:guide id="4" orient="horz" pos="962" userDrawn="1">
          <p15:clr>
            <a:srgbClr val="A4A3A4"/>
          </p15:clr>
        </p15:guide>
        <p15:guide id="5" orient="horz" pos="1552">
          <p15:clr>
            <a:srgbClr val="A4A3A4"/>
          </p15:clr>
        </p15:guide>
        <p15:guide id="6" orient="horz" pos="2126">
          <p15:clr>
            <a:srgbClr val="A4A3A4"/>
          </p15:clr>
        </p15:guide>
        <p15:guide id="7" orient="horz" pos="2262">
          <p15:clr>
            <a:srgbClr val="A4A3A4"/>
          </p15:clr>
        </p15:guide>
        <p15:guide id="8" orient="horz" pos="2616">
          <p15:clr>
            <a:srgbClr val="A4A3A4"/>
          </p15:clr>
        </p15:guide>
        <p15:guide id="9" pos="5556" userDrawn="1">
          <p15:clr>
            <a:srgbClr val="A4A3A4"/>
          </p15:clr>
        </p15:guide>
        <p15:guide id="10" pos="113" userDrawn="1">
          <p15:clr>
            <a:srgbClr val="A4A3A4"/>
          </p15:clr>
        </p15:guide>
        <p15:guide id="11" pos="5183">
          <p15:clr>
            <a:srgbClr val="A4A3A4"/>
          </p15:clr>
        </p15:guide>
        <p15:guide id="12" pos="496">
          <p15:clr>
            <a:srgbClr val="A4A3A4"/>
          </p15:clr>
        </p15:guide>
        <p15:guide id="13" pos="903">
          <p15:clr>
            <a:srgbClr val="A4A3A4"/>
          </p15:clr>
        </p15:guide>
        <p15:guide id="14" pos="1315" userDrawn="1">
          <p15:clr>
            <a:srgbClr val="A4A3A4"/>
          </p15:clr>
        </p15:guide>
        <p15:guide id="15" pos="1678" userDrawn="1">
          <p15:clr>
            <a:srgbClr val="A4A3A4"/>
          </p15:clr>
        </p15:guide>
        <p15:guide id="16" pos="2086" userDrawn="1">
          <p15:clr>
            <a:srgbClr val="A4A3A4"/>
          </p15:clr>
        </p15:guide>
        <p15:guide id="17" pos="2466">
          <p15:clr>
            <a:srgbClr val="A4A3A4"/>
          </p15:clr>
        </p15:guide>
        <p15:guide id="18" pos="2835" userDrawn="1">
          <p15:clr>
            <a:srgbClr val="A4A3A4"/>
          </p15:clr>
        </p15:guide>
        <p15:guide id="19" pos="3237">
          <p15:clr>
            <a:srgbClr val="A4A3A4"/>
          </p15:clr>
        </p15:guide>
        <p15:guide id="20" pos="3628" userDrawn="1">
          <p15:clr>
            <a:srgbClr val="A4A3A4"/>
          </p15:clr>
        </p15:guide>
        <p15:guide id="21" pos="4014">
          <p15:clr>
            <a:srgbClr val="A4A3A4"/>
          </p15:clr>
        </p15:guide>
        <p15:guide id="22" pos="4411">
          <p15:clr>
            <a:srgbClr val="A4A3A4"/>
          </p15:clr>
        </p15:guide>
        <p15:guide id="23" pos="4809">
          <p15:clr>
            <a:srgbClr val="A4A3A4"/>
          </p15:clr>
        </p15:guide>
        <p15:guide id="24" orient="horz" pos="7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F50"/>
    <a:srgbClr val="0A1E4B"/>
    <a:srgbClr val="2CD4B5"/>
    <a:srgbClr val="0AC7F0"/>
    <a:srgbClr val="0033CB"/>
    <a:srgbClr val="2CD5C9"/>
    <a:srgbClr val="0FD1F2"/>
    <a:srgbClr val="0471B9"/>
    <a:srgbClr val="0033D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75" autoAdjust="0"/>
    <p:restoredTop sz="96327" autoAdjust="0"/>
  </p:normalViewPr>
  <p:slideViewPr>
    <p:cSldViewPr snapToGrid="0" snapToObjects="1" showGuides="1">
      <p:cViewPr varScale="1">
        <p:scale>
          <a:sx n="171" d="100"/>
          <a:sy n="171" d="100"/>
        </p:scale>
        <p:origin x="696" y="168"/>
      </p:cViewPr>
      <p:guideLst>
        <p:guide orient="horz" pos="2989"/>
        <p:guide orient="horz" pos="259"/>
        <p:guide orient="horz" pos="463"/>
        <p:guide orient="horz" pos="962"/>
        <p:guide orient="horz" pos="1552"/>
        <p:guide orient="horz" pos="2126"/>
        <p:guide orient="horz" pos="2262"/>
        <p:guide orient="horz" pos="2616"/>
        <p:guide pos="5556"/>
        <p:guide pos="113"/>
        <p:guide pos="5183"/>
        <p:guide pos="496"/>
        <p:guide pos="903"/>
        <p:guide pos="1315"/>
        <p:guide pos="1678"/>
        <p:guide pos="2086"/>
        <p:guide pos="2466"/>
        <p:guide pos="2835"/>
        <p:guide pos="3237"/>
        <p:guide pos="3628"/>
        <p:guide pos="4014"/>
        <p:guide pos="4411"/>
        <p:guide pos="4809"/>
        <p:guide orient="horz" pos="73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109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F0EC178B-6532-D741-BB1D-C6F2E2FEBF52}" type="datetimeFigureOut">
              <a:rPr lang="en-US" smtClean="0"/>
              <a:pPr/>
              <a:t>12/13/19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AA759650-762C-9343-8990-0901C80FC7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37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55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87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27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527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574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774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37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952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71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slide_blue_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1BF6274-6A1A-2F4F-8E7E-324314A391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37075" y="334869"/>
            <a:ext cx="669851" cy="890508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505731A-65DA-A74C-B37E-86B59658C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76675"/>
            <a:ext cx="7886700" cy="557874"/>
          </a:xfrm>
          <a:prstGeom prst="rect">
            <a:avLst/>
          </a:prstGeom>
        </p:spPr>
        <p:txBody>
          <a:bodyPr anchor="ctr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57BA40D-4A41-3E47-8798-80A7175546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49" y="3905406"/>
            <a:ext cx="7886700" cy="4108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Sub-title / Presenter Name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69879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TT_divider_page_half_white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E12E94-2040-8141-BA4E-F436DF461F5A}"/>
              </a:ext>
            </a:extLst>
          </p:cNvPr>
          <p:cNvSpPr/>
          <p:nvPr userDrawn="1"/>
        </p:nvSpPr>
        <p:spPr>
          <a:xfrm>
            <a:off x="0" y="2605929"/>
            <a:ext cx="9144000" cy="2537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06E562FE-5E19-3C4E-AD9C-CF094515AA9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-3382" y="1"/>
            <a:ext cx="9147382" cy="2605928"/>
          </a:xfrm>
          <a:prstGeom prst="rect">
            <a:avLst/>
          </a:prstGeom>
          <a:noFill/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Title 4">
            <a:extLst>
              <a:ext uri="{FF2B5EF4-FFF2-40B4-BE49-F238E27FC236}">
                <a16:creationId xmlns:a16="http://schemas.microsoft.com/office/drawing/2014/main" id="{19094F5A-E79D-4246-8F4D-D88F43EE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99" y="2131013"/>
            <a:ext cx="8556603" cy="473831"/>
          </a:xfrm>
          <a:prstGeom prst="rect">
            <a:avLst/>
          </a:prstGeom>
        </p:spPr>
        <p:txBody>
          <a:bodyPr anchor="ctr"/>
          <a:lstStyle>
            <a:lvl1pPr algn="ctr"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FD3EFF89-A063-C142-9733-A9383268689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93699" y="2608099"/>
            <a:ext cx="8556603" cy="39754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title slide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29413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NTT_title_and_content_page_white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97519" y="127000"/>
            <a:ext cx="7293842" cy="595313"/>
          </a:xfrm>
          <a:prstGeom prst="rect">
            <a:avLst/>
          </a:prstGeom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97520" y="1146768"/>
            <a:ext cx="8532155" cy="3581335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chemeClr val="tx1"/>
                </a:solidFill>
                <a:latin typeface="Arial"/>
                <a:cs typeface="Arial"/>
              </a:defRPr>
            </a:lvl1pPr>
            <a:lvl2pPr algn="l">
              <a:defRPr sz="1400">
                <a:solidFill>
                  <a:schemeClr val="tx1"/>
                </a:solidFill>
                <a:latin typeface="Arial"/>
                <a:cs typeface="Arial"/>
              </a:defRPr>
            </a:lvl2pPr>
            <a:lvl3pPr algn="l">
              <a:defRPr sz="1200">
                <a:solidFill>
                  <a:schemeClr val="tx1"/>
                </a:solidFill>
                <a:latin typeface="Arial"/>
                <a:cs typeface="Arial"/>
              </a:defRPr>
            </a:lvl3pPr>
            <a:lvl4pPr algn="l">
              <a:defRPr sz="1100">
                <a:solidFill>
                  <a:schemeClr val="tx1"/>
                </a:solidFill>
                <a:latin typeface="Arial"/>
                <a:cs typeface="Arial"/>
              </a:defRPr>
            </a:lvl4pPr>
            <a:lvl5pPr algn="l"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0CCC78-1A86-EC45-9089-7EC03636614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50362" y="255132"/>
            <a:ext cx="1005117" cy="36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669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NTT_title_and_content_page_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97519" y="127000"/>
            <a:ext cx="7293842" cy="595313"/>
          </a:xfrm>
          <a:prstGeom prst="rect">
            <a:avLst/>
          </a:prstGeom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97520" y="1146768"/>
            <a:ext cx="8532155" cy="3581335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chemeClr val="tx1"/>
                </a:solidFill>
                <a:latin typeface="Arial"/>
                <a:cs typeface="Arial"/>
              </a:defRPr>
            </a:lvl1pPr>
            <a:lvl2pPr algn="l">
              <a:defRPr sz="1400">
                <a:solidFill>
                  <a:schemeClr val="tx1"/>
                </a:solidFill>
                <a:latin typeface="Arial"/>
                <a:cs typeface="Arial"/>
              </a:defRPr>
            </a:lvl2pPr>
            <a:lvl3pPr algn="l">
              <a:defRPr sz="1200">
                <a:solidFill>
                  <a:schemeClr val="tx1"/>
                </a:solidFill>
                <a:latin typeface="Arial"/>
                <a:cs typeface="Arial"/>
              </a:defRPr>
            </a:lvl3pPr>
            <a:lvl4pPr algn="l">
              <a:defRPr sz="1100">
                <a:solidFill>
                  <a:schemeClr val="tx1"/>
                </a:solidFill>
                <a:latin typeface="Arial"/>
                <a:cs typeface="Arial"/>
              </a:defRPr>
            </a:lvl4pPr>
            <a:lvl5pPr algn="l"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3EAFF9-7DC3-D348-84B7-12FFB2469E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lum bright="100000" contras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52911" y="253212"/>
            <a:ext cx="998852" cy="35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3874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NTT_title_and_content_page_dark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97519" y="127000"/>
            <a:ext cx="7293842" cy="595313"/>
          </a:xfrm>
          <a:prstGeom prst="rect">
            <a:avLst/>
          </a:prstGeom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97520" y="1146768"/>
            <a:ext cx="8532155" cy="3581335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chemeClr val="tx1"/>
                </a:solidFill>
                <a:latin typeface="Arial"/>
                <a:cs typeface="Arial"/>
              </a:defRPr>
            </a:lvl1pPr>
            <a:lvl2pPr algn="l">
              <a:defRPr sz="1400">
                <a:solidFill>
                  <a:schemeClr val="tx1"/>
                </a:solidFill>
                <a:latin typeface="Arial"/>
                <a:cs typeface="Arial"/>
              </a:defRPr>
            </a:lvl2pPr>
            <a:lvl3pPr algn="l">
              <a:defRPr sz="1200">
                <a:solidFill>
                  <a:schemeClr val="tx1"/>
                </a:solidFill>
                <a:latin typeface="Arial"/>
                <a:cs typeface="Arial"/>
              </a:defRPr>
            </a:lvl3pPr>
            <a:lvl4pPr algn="l">
              <a:defRPr sz="1100">
                <a:solidFill>
                  <a:schemeClr val="tx1"/>
                </a:solidFill>
                <a:latin typeface="Arial"/>
                <a:cs typeface="Arial"/>
              </a:defRPr>
            </a:lvl4pPr>
            <a:lvl5pPr algn="l"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3EAFF9-7DC3-D348-84B7-12FFB2469E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lum bright="100000" contras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52911" y="253212"/>
            <a:ext cx="998852" cy="35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1338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TT_title_and_content_page_white_no_logo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97518" y="127000"/>
            <a:ext cx="8532155" cy="595313"/>
          </a:xfrm>
          <a:prstGeom prst="rect">
            <a:avLst/>
          </a:prstGeom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97520" y="1146768"/>
            <a:ext cx="8532155" cy="3581335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chemeClr val="tx1"/>
                </a:solidFill>
                <a:latin typeface="Arial"/>
                <a:cs typeface="Arial"/>
              </a:defRPr>
            </a:lvl1pPr>
            <a:lvl2pPr algn="l">
              <a:defRPr sz="1400">
                <a:solidFill>
                  <a:schemeClr val="tx1"/>
                </a:solidFill>
                <a:latin typeface="Arial"/>
                <a:cs typeface="Arial"/>
              </a:defRPr>
            </a:lvl2pPr>
            <a:lvl3pPr algn="l">
              <a:defRPr sz="1200">
                <a:solidFill>
                  <a:schemeClr val="tx1"/>
                </a:solidFill>
                <a:latin typeface="Arial"/>
                <a:cs typeface="Arial"/>
              </a:defRPr>
            </a:lvl3pPr>
            <a:lvl4pPr algn="l">
              <a:defRPr sz="1100">
                <a:solidFill>
                  <a:schemeClr val="tx1"/>
                </a:solidFill>
                <a:latin typeface="Arial"/>
                <a:cs typeface="Arial"/>
              </a:defRPr>
            </a:lvl4pPr>
            <a:lvl5pPr algn="l"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92864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TT_title_and_content_page_blue_no_logo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97518" y="127000"/>
            <a:ext cx="8532155" cy="595313"/>
          </a:xfrm>
          <a:prstGeom prst="rect">
            <a:avLst/>
          </a:prstGeom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97520" y="1146768"/>
            <a:ext cx="8532155" cy="3581335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chemeClr val="tx1"/>
                </a:solidFill>
                <a:latin typeface="Arial"/>
                <a:cs typeface="Arial"/>
              </a:defRPr>
            </a:lvl1pPr>
            <a:lvl2pPr algn="l">
              <a:defRPr sz="1400">
                <a:solidFill>
                  <a:schemeClr val="tx1"/>
                </a:solidFill>
                <a:latin typeface="Arial"/>
                <a:cs typeface="Arial"/>
              </a:defRPr>
            </a:lvl2pPr>
            <a:lvl3pPr algn="l">
              <a:defRPr sz="1200">
                <a:solidFill>
                  <a:schemeClr val="tx1"/>
                </a:solidFill>
                <a:latin typeface="Arial"/>
                <a:cs typeface="Arial"/>
              </a:defRPr>
            </a:lvl3pPr>
            <a:lvl4pPr algn="l">
              <a:defRPr sz="1100">
                <a:solidFill>
                  <a:schemeClr val="tx1"/>
                </a:solidFill>
                <a:latin typeface="Arial"/>
                <a:cs typeface="Arial"/>
              </a:defRPr>
            </a:lvl4pPr>
            <a:lvl5pPr algn="l"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981273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TT_title_and_content_page_dark_no_logo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97519" y="127000"/>
            <a:ext cx="8532155" cy="595313"/>
          </a:xfrm>
          <a:prstGeom prst="rect">
            <a:avLst/>
          </a:prstGeom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97520" y="1146768"/>
            <a:ext cx="8532155" cy="3581335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chemeClr val="tx1"/>
                </a:solidFill>
                <a:latin typeface="Arial"/>
                <a:cs typeface="Arial"/>
              </a:defRPr>
            </a:lvl1pPr>
            <a:lvl2pPr algn="l">
              <a:defRPr sz="1400">
                <a:solidFill>
                  <a:schemeClr val="tx1"/>
                </a:solidFill>
                <a:latin typeface="Arial"/>
                <a:cs typeface="Arial"/>
              </a:defRPr>
            </a:lvl2pPr>
            <a:lvl3pPr algn="l">
              <a:defRPr sz="1200">
                <a:solidFill>
                  <a:schemeClr val="tx1"/>
                </a:solidFill>
                <a:latin typeface="Arial"/>
                <a:cs typeface="Arial"/>
              </a:defRPr>
            </a:lvl3pPr>
            <a:lvl4pPr algn="l">
              <a:defRPr sz="1100">
                <a:solidFill>
                  <a:schemeClr val="tx1"/>
                </a:solidFill>
                <a:latin typeface="Arial"/>
                <a:cs typeface="Arial"/>
              </a:defRPr>
            </a:lvl4pPr>
            <a:lvl5pPr algn="l"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23952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TT_title_and_2column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520" y="1056617"/>
            <a:ext cx="4121820" cy="31395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defRPr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24002" y="1056966"/>
            <a:ext cx="4123136" cy="31396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defRPr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97519" y="127001"/>
            <a:ext cx="8549619" cy="595312"/>
          </a:xfrm>
          <a:prstGeom prst="rect">
            <a:avLst/>
          </a:prstGeom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622798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TT_chart_layou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96864" y="908568"/>
            <a:ext cx="8532826" cy="285750"/>
          </a:xfrm>
          <a:prstGeom prst="rect">
            <a:avLst/>
          </a:prstGeom>
        </p:spPr>
        <p:txBody>
          <a:bodyPr/>
          <a:lstStyle>
            <a:lvl1pPr algn="ctr">
              <a:defRPr sz="140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0488" indent="0" algn="ctr">
              <a:buNone/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1"/>
          </p:nvPr>
        </p:nvSpPr>
        <p:spPr>
          <a:xfrm>
            <a:off x="297520" y="1262702"/>
            <a:ext cx="8532155" cy="3081578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ZA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icon to add chart</a:t>
            </a:r>
            <a:endParaRPr lang="en-ZA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97519" y="127000"/>
            <a:ext cx="8532156" cy="595313"/>
          </a:xfrm>
          <a:prstGeom prst="rect">
            <a:avLst/>
          </a:prstGeom>
        </p:spPr>
        <p:txBody>
          <a:bodyPr anchor="ctr"/>
          <a:lstStyle>
            <a:lvl1pPr>
              <a:defRPr sz="2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441671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TT_chart_layout_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96864" y="908568"/>
            <a:ext cx="8532826" cy="285750"/>
          </a:xfrm>
          <a:prstGeom prst="rect">
            <a:avLst/>
          </a:prstGeom>
        </p:spPr>
        <p:txBody>
          <a:bodyPr/>
          <a:lstStyle>
            <a:lvl1pPr algn="ctr">
              <a:defRPr sz="140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0488" indent="0" algn="ctr">
              <a:buNone/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1"/>
          </p:nvPr>
        </p:nvSpPr>
        <p:spPr>
          <a:xfrm>
            <a:off x="297520" y="1262702"/>
            <a:ext cx="8532155" cy="3081578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ZA" i="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icon to add chart</a:t>
            </a:r>
            <a:endParaRPr lang="en-ZA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97519" y="127000"/>
            <a:ext cx="8532156" cy="595313"/>
          </a:xfrm>
          <a:prstGeom prst="rect">
            <a:avLst/>
          </a:prstGeom>
        </p:spPr>
        <p:txBody>
          <a:bodyPr anchor="ctr"/>
          <a:lstStyle>
            <a:lvl1pPr>
              <a:defRPr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792870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slide_image_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048DB9C-DCF7-0D4F-BD88-98E3E02490F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505731A-65DA-A74C-B37E-86B59658C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94" y="2571750"/>
            <a:ext cx="8166771" cy="155475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57BA40D-4A41-3E47-8798-80A7175546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8994" y="4194843"/>
            <a:ext cx="8166771" cy="4108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Sub-title / Presenter Name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11791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TT_layout_option_3_column_dark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6C46D53-15E4-2C4F-9617-DD90C161B84F}"/>
              </a:ext>
            </a:extLst>
          </p:cNvPr>
          <p:cNvSpPr/>
          <p:nvPr userDrawn="1"/>
        </p:nvSpPr>
        <p:spPr>
          <a:xfrm>
            <a:off x="0" y="2079057"/>
            <a:ext cx="3048000" cy="30644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6A6DF1-0EBD-A441-B4B6-6E5DE055B9AB}"/>
              </a:ext>
            </a:extLst>
          </p:cNvPr>
          <p:cNvSpPr/>
          <p:nvPr userDrawn="1"/>
        </p:nvSpPr>
        <p:spPr>
          <a:xfrm>
            <a:off x="6096000" y="2079057"/>
            <a:ext cx="3048000" cy="30644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DBA51-2FC2-724F-8D23-DCE9E6E22D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048000" y="2079625"/>
            <a:ext cx="3048000" cy="30638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EAB5410C-0EC5-894D-9939-7D4BDEA3A33B}"/>
              </a:ext>
            </a:extLst>
          </p:cNvPr>
          <p:cNvSpPr/>
          <p:nvPr userDrawn="1"/>
        </p:nvSpPr>
        <p:spPr>
          <a:xfrm rot="10800000">
            <a:off x="4273617" y="2079055"/>
            <a:ext cx="596766" cy="21872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F2179386-8ECF-2247-89E5-B3685ECA1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99" y="529060"/>
            <a:ext cx="8556603" cy="473831"/>
          </a:xfrm>
          <a:prstGeom prst="rect">
            <a:avLst/>
          </a:prstGeom>
        </p:spPr>
        <p:txBody>
          <a:bodyPr anchor="ctr"/>
          <a:lstStyle>
            <a:lvl1pPr algn="ctr">
              <a:defRPr sz="2400" b="1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DFBDF62-760F-2942-909D-906703D9C63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93699" y="1037069"/>
            <a:ext cx="8556603" cy="39754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title slide</a:t>
            </a:r>
            <a:endParaRPr lang="en-GB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C3140292-BA2F-5F40-B51A-1F57E8E5304C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404788" y="2698615"/>
            <a:ext cx="2030403" cy="28045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1906DE7-FCBA-2C47-BF59-60B682EFAE70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404788" y="3076169"/>
            <a:ext cx="2030391" cy="6891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1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703A3ACC-186F-804C-B70E-77B95DB72606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3524165" y="2698615"/>
            <a:ext cx="2030403" cy="28045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89D664C2-EB15-B941-872E-C42459621D86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3524165" y="3076169"/>
            <a:ext cx="2030391" cy="6891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1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DE93A4A-D0D5-DC49-87BA-D7EEFBB11F57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6608818" y="2698615"/>
            <a:ext cx="2030403" cy="28045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FE70091-2CA3-B04B-AA23-9D30A96917CE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>
          <a:xfrm>
            <a:off x="6608818" y="3076169"/>
            <a:ext cx="2030391" cy="6891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1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riangle 1">
            <a:extLst>
              <a:ext uri="{FF2B5EF4-FFF2-40B4-BE49-F238E27FC236}">
                <a16:creationId xmlns:a16="http://schemas.microsoft.com/office/drawing/2014/main" id="{5E348977-C18F-6D4C-869A-534DFF17049A}"/>
              </a:ext>
            </a:extLst>
          </p:cNvPr>
          <p:cNvSpPr/>
          <p:nvPr userDrawn="1"/>
        </p:nvSpPr>
        <p:spPr>
          <a:xfrm rot="10800000">
            <a:off x="4173070" y="2079055"/>
            <a:ext cx="797859" cy="296592"/>
          </a:xfrm>
          <a:prstGeom prst="triangle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US" sz="1600" dirty="0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0879187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TT_layout_option_3_column_white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6C46D53-15E4-2C4F-9617-DD90C161B84F}"/>
              </a:ext>
            </a:extLst>
          </p:cNvPr>
          <p:cNvSpPr/>
          <p:nvPr userDrawn="1"/>
        </p:nvSpPr>
        <p:spPr>
          <a:xfrm>
            <a:off x="0" y="2079057"/>
            <a:ext cx="3048000" cy="30644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6A6DF1-0EBD-A441-B4B6-6E5DE055B9AB}"/>
              </a:ext>
            </a:extLst>
          </p:cNvPr>
          <p:cNvSpPr/>
          <p:nvPr userDrawn="1"/>
        </p:nvSpPr>
        <p:spPr>
          <a:xfrm>
            <a:off x="6096000" y="2079057"/>
            <a:ext cx="3048000" cy="30644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DBA51-2FC2-724F-8D23-DCE9E6E22D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048000" y="2079625"/>
            <a:ext cx="3048000" cy="30638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EAB5410C-0EC5-894D-9939-7D4BDEA3A33B}"/>
              </a:ext>
            </a:extLst>
          </p:cNvPr>
          <p:cNvSpPr/>
          <p:nvPr userDrawn="1"/>
        </p:nvSpPr>
        <p:spPr>
          <a:xfrm rot="10800000">
            <a:off x="4273617" y="2079055"/>
            <a:ext cx="596766" cy="21872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F2179386-8ECF-2247-89E5-B3685ECA1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99" y="529060"/>
            <a:ext cx="8556603" cy="473831"/>
          </a:xfrm>
          <a:prstGeom prst="rect">
            <a:avLst/>
          </a:prstGeom>
        </p:spPr>
        <p:txBody>
          <a:bodyPr anchor="ctr"/>
          <a:lstStyle>
            <a:lvl1pPr algn="ctr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DFBDF62-760F-2942-909D-906703D9C63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93699" y="1037069"/>
            <a:ext cx="8556603" cy="39754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title slide</a:t>
            </a:r>
            <a:endParaRPr lang="en-GB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C3140292-BA2F-5F40-B51A-1F57E8E5304C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404788" y="2698615"/>
            <a:ext cx="2030403" cy="28045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1906DE7-FCBA-2C47-BF59-60B682EFAE70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404788" y="3076169"/>
            <a:ext cx="2030391" cy="6891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1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703A3ACC-186F-804C-B70E-77B95DB72606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3524165" y="2698615"/>
            <a:ext cx="2030403" cy="28045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89D664C2-EB15-B941-872E-C42459621D86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3524165" y="3076169"/>
            <a:ext cx="2030391" cy="6891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100" b="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DE93A4A-D0D5-DC49-87BA-D7EEFBB11F57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6608818" y="2698615"/>
            <a:ext cx="2030403" cy="28045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FE70091-2CA3-B04B-AA23-9D30A96917CE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>
          <a:xfrm>
            <a:off x="6608818" y="3076169"/>
            <a:ext cx="2030391" cy="6891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1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15980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TT_custom_layout_text_dark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07810" y="858957"/>
            <a:ext cx="2854058" cy="2415309"/>
          </a:xfrm>
          <a:prstGeom prst="roundRect">
            <a:avLst>
              <a:gd name="adj" fmla="val 0"/>
            </a:avLst>
          </a:prstGeom>
          <a:noFill/>
          <a:ln w="28575">
            <a:solidFill>
              <a:schemeClr val="bg1"/>
            </a:solidFill>
          </a:ln>
          <a:effectLst/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lnSpc>
                <a:spcPct val="100000"/>
              </a:lnSpc>
              <a:defRPr>
                <a:solidFill>
                  <a:schemeClr val="bg1"/>
                </a:solidFill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07810" y="3394326"/>
            <a:ext cx="2374356" cy="1449193"/>
          </a:xfrm>
          <a:prstGeom prst="roundRect">
            <a:avLst>
              <a:gd name="adj" fmla="val 0"/>
            </a:avLst>
          </a:prstGeom>
          <a:noFill/>
          <a:ln w="28575">
            <a:solidFill>
              <a:schemeClr val="bg1"/>
            </a:solidFill>
          </a:ln>
          <a:effectLst/>
        </p:spPr>
        <p:txBody>
          <a:bodyPr anchor="ctr"/>
          <a:lstStyle>
            <a:lvl1pPr algn="l">
              <a:lnSpc>
                <a:spcPct val="100000"/>
              </a:lnSpc>
              <a:defRPr sz="2000" b="1"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tx2"/>
                </a:solidFill>
              </a:defRPr>
            </a:lvl2pPr>
            <a:lvl3pPr algn="l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813537" y="3394326"/>
            <a:ext cx="6112151" cy="1449193"/>
          </a:xfrm>
          <a:prstGeom prst="roundRect">
            <a:avLst>
              <a:gd name="adj" fmla="val 0"/>
            </a:avLst>
          </a:prstGeom>
          <a:noFill/>
          <a:ln w="28575">
            <a:solidFill>
              <a:schemeClr val="bg1"/>
            </a:solidFill>
          </a:ln>
          <a:effectLst/>
        </p:spPr>
        <p:txBody>
          <a:bodyPr anchor="ctr"/>
          <a:lstStyle>
            <a:lvl1pPr algn="ctr">
              <a:lnSpc>
                <a:spcPct val="100000"/>
              </a:lnSpc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273338" y="858957"/>
            <a:ext cx="2036258" cy="2415309"/>
          </a:xfrm>
          <a:prstGeom prst="roundRect">
            <a:avLst>
              <a:gd name="adj" fmla="val 0"/>
            </a:avLst>
          </a:prstGeom>
          <a:noFill/>
          <a:ln w="28575">
            <a:solidFill>
              <a:schemeClr val="bg1"/>
            </a:solidFill>
          </a:ln>
          <a:effectLst/>
        </p:spPr>
        <p:txBody>
          <a:bodyPr anchor="ctr"/>
          <a:lstStyle>
            <a:lvl1pPr algn="ctr">
              <a:lnSpc>
                <a:spcPct val="100000"/>
              </a:lnSpc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5426254" y="142521"/>
            <a:ext cx="3499434" cy="1850277"/>
          </a:xfrm>
          <a:prstGeom prst="roundRect">
            <a:avLst>
              <a:gd name="adj" fmla="val 0"/>
            </a:avLst>
          </a:prstGeom>
          <a:noFill/>
          <a:ln w="28575">
            <a:solidFill>
              <a:schemeClr val="bg1"/>
            </a:solidFill>
          </a:ln>
          <a:effectLst/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 algn="l">
              <a:lnSpc>
                <a:spcPct val="100000"/>
              </a:lnSpc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5426255" y="2112859"/>
            <a:ext cx="3523542" cy="1161408"/>
          </a:xfrm>
          <a:prstGeom prst="roundRect">
            <a:avLst>
              <a:gd name="adj" fmla="val 0"/>
            </a:avLst>
          </a:prstGeom>
          <a:noFill/>
          <a:ln w="28575">
            <a:solidFill>
              <a:schemeClr val="bg1"/>
            </a:solidFill>
          </a:ln>
          <a:effectLst/>
        </p:spPr>
        <p:txBody>
          <a:bodyPr anchor="ctr"/>
          <a:lstStyle>
            <a:lvl1pPr algn="r">
              <a:lnSpc>
                <a:spcPct val="100000"/>
              </a:lnSpc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rgbClr val="6A6A6A"/>
                </a:solidFill>
              </a:defRPr>
            </a:lvl2pPr>
            <a:lvl3pPr algn="l">
              <a:defRPr>
                <a:solidFill>
                  <a:srgbClr val="6A6A6A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810" y="142521"/>
            <a:ext cx="5034629" cy="563513"/>
          </a:xfrm>
          <a:prstGeom prst="rect">
            <a:avLst/>
          </a:prstGeom>
        </p:spPr>
        <p:txBody>
          <a:bodyPr/>
          <a:lstStyle>
            <a:lvl1pPr algn="l">
              <a:defRPr sz="2200" b="1"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425872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TT_custom_layout_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07810" y="858957"/>
            <a:ext cx="2854058" cy="2415309"/>
          </a:xfrm>
          <a:prstGeom prst="roundRect">
            <a:avLst>
              <a:gd name="adj" fmla="val 0"/>
            </a:avLst>
          </a:prstGeom>
          <a:solidFill>
            <a:schemeClr val="accent5">
              <a:alpha val="46000"/>
            </a:schemeClr>
          </a:solidFill>
          <a:ln w="28575">
            <a:noFill/>
          </a:ln>
          <a:effectLst/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lnSpc>
                <a:spcPct val="100000"/>
              </a:lnSpc>
              <a:defRPr>
                <a:solidFill>
                  <a:schemeClr val="bg1"/>
                </a:solidFill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07810" y="3394326"/>
            <a:ext cx="2374356" cy="1449193"/>
          </a:xfrm>
          <a:prstGeom prst="roundRect">
            <a:avLst>
              <a:gd name="adj" fmla="val 0"/>
            </a:avLst>
          </a:prstGeom>
          <a:solidFill>
            <a:schemeClr val="accent5">
              <a:alpha val="46000"/>
            </a:schemeClr>
          </a:solidFill>
          <a:ln w="28575">
            <a:noFill/>
          </a:ln>
          <a:effectLst/>
        </p:spPr>
        <p:txBody>
          <a:bodyPr anchor="ctr"/>
          <a:lstStyle>
            <a:lvl1pPr algn="l">
              <a:lnSpc>
                <a:spcPct val="100000"/>
              </a:lnSpc>
              <a:defRPr sz="2000" b="1"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tx2"/>
                </a:solidFill>
              </a:defRPr>
            </a:lvl2pPr>
            <a:lvl3pPr algn="l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813537" y="3394326"/>
            <a:ext cx="6112151" cy="1449193"/>
          </a:xfrm>
          <a:prstGeom prst="roundRect">
            <a:avLst>
              <a:gd name="adj" fmla="val 0"/>
            </a:avLst>
          </a:prstGeom>
          <a:solidFill>
            <a:schemeClr val="accent5">
              <a:alpha val="46000"/>
            </a:schemeClr>
          </a:solidFill>
          <a:ln w="28575">
            <a:noFill/>
          </a:ln>
          <a:effectLst/>
        </p:spPr>
        <p:txBody>
          <a:bodyPr anchor="ctr"/>
          <a:lstStyle>
            <a:lvl1pPr algn="ctr">
              <a:lnSpc>
                <a:spcPct val="100000"/>
              </a:lnSpc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273338" y="858957"/>
            <a:ext cx="2036258" cy="2415309"/>
          </a:xfrm>
          <a:prstGeom prst="roundRect">
            <a:avLst>
              <a:gd name="adj" fmla="val 0"/>
            </a:avLst>
          </a:prstGeom>
          <a:solidFill>
            <a:schemeClr val="accent5">
              <a:alpha val="46000"/>
            </a:schemeClr>
          </a:solidFill>
          <a:ln w="28575">
            <a:noFill/>
          </a:ln>
          <a:effectLst/>
        </p:spPr>
        <p:txBody>
          <a:bodyPr anchor="ctr"/>
          <a:lstStyle>
            <a:lvl1pPr algn="ctr">
              <a:lnSpc>
                <a:spcPct val="100000"/>
              </a:lnSpc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5426254" y="142521"/>
            <a:ext cx="3499434" cy="1850277"/>
          </a:xfrm>
          <a:prstGeom prst="roundRect">
            <a:avLst>
              <a:gd name="adj" fmla="val 0"/>
            </a:avLst>
          </a:prstGeom>
          <a:solidFill>
            <a:schemeClr val="accent5">
              <a:alpha val="46000"/>
            </a:schemeClr>
          </a:solidFill>
          <a:ln w="28575">
            <a:noFill/>
          </a:ln>
          <a:effectLst/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 algn="l">
              <a:lnSpc>
                <a:spcPct val="100000"/>
              </a:lnSpc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5426255" y="2112859"/>
            <a:ext cx="3523542" cy="1161408"/>
          </a:xfrm>
          <a:prstGeom prst="roundRect">
            <a:avLst>
              <a:gd name="adj" fmla="val 0"/>
            </a:avLst>
          </a:prstGeom>
          <a:solidFill>
            <a:schemeClr val="accent5">
              <a:alpha val="46000"/>
            </a:schemeClr>
          </a:solidFill>
          <a:ln w="28575">
            <a:noFill/>
          </a:ln>
          <a:effectLst/>
        </p:spPr>
        <p:txBody>
          <a:bodyPr anchor="ctr"/>
          <a:lstStyle>
            <a:lvl1pPr algn="r">
              <a:lnSpc>
                <a:spcPct val="100000"/>
              </a:lnSpc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rgbClr val="6A6A6A"/>
                </a:solidFill>
              </a:defRPr>
            </a:lvl2pPr>
            <a:lvl3pPr algn="l">
              <a:defRPr>
                <a:solidFill>
                  <a:srgbClr val="6A6A6A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810" y="142521"/>
            <a:ext cx="5034629" cy="563513"/>
          </a:xfrm>
          <a:prstGeom prst="rect">
            <a:avLst/>
          </a:prstGeom>
        </p:spPr>
        <p:txBody>
          <a:bodyPr/>
          <a:lstStyle>
            <a:lvl1pPr algn="l">
              <a:defRPr sz="22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21106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TT_custom_layout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07810" y="858957"/>
            <a:ext cx="2854058" cy="2415309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anchor="ctr"/>
          <a:lstStyle>
            <a:lvl1pPr marL="179388" indent="0" algn="l">
              <a:defRPr sz="2400">
                <a:solidFill>
                  <a:srgbClr val="FFFFFF"/>
                </a:solidFill>
                <a:latin typeface="Arial"/>
                <a:cs typeface="Arial"/>
              </a:defRPr>
            </a:lvl1pPr>
            <a:lvl2pPr marL="358775" indent="180975" algn="l">
              <a:defRPr>
                <a:solidFill>
                  <a:srgbClr val="FFFFFF"/>
                </a:solidFill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07810" y="3394326"/>
            <a:ext cx="2374356" cy="144919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txBody>
          <a:bodyPr anchor="ctr"/>
          <a:lstStyle>
            <a:lvl1pPr algn="l">
              <a:defRPr sz="2000" b="1"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tx2"/>
                </a:solidFill>
              </a:defRPr>
            </a:lvl2pPr>
            <a:lvl3pPr algn="l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813537" y="3394326"/>
            <a:ext cx="6112151" cy="1449193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anchor="ctr"/>
          <a:lstStyle>
            <a:lvl1pPr algn="ctr"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273338" y="858957"/>
            <a:ext cx="2036258" cy="2415309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anchor="ctr"/>
          <a:lstStyle>
            <a:lvl1pPr algn="ctr"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5426254" y="142521"/>
            <a:ext cx="3499434" cy="1850277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anchor="ctr"/>
          <a:lstStyle>
            <a:lvl1pPr marL="179388" indent="0" algn="l">
              <a:defRPr sz="2400">
                <a:solidFill>
                  <a:srgbClr val="FFFFFF"/>
                </a:solidFill>
                <a:effectLst/>
                <a:latin typeface="Arial"/>
                <a:cs typeface="Arial"/>
              </a:defRPr>
            </a:lvl1pPr>
            <a:lvl2pPr marL="358775" indent="-179388" algn="l">
              <a:defRPr>
                <a:solidFill>
                  <a:srgbClr val="FFFFFF"/>
                </a:solidFill>
                <a:effectLst/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5426255" y="2112859"/>
            <a:ext cx="3523542" cy="116140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txBody>
          <a:bodyPr anchor="ctr"/>
          <a:lstStyle>
            <a:lvl1pPr algn="r">
              <a:defRPr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rgbClr val="6A6A6A"/>
                </a:solidFill>
              </a:defRPr>
            </a:lvl2pPr>
            <a:lvl3pPr algn="l">
              <a:defRPr>
                <a:solidFill>
                  <a:srgbClr val="6A6A6A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810" y="142521"/>
            <a:ext cx="5034629" cy="563513"/>
          </a:xfrm>
          <a:prstGeom prst="rect">
            <a:avLst/>
          </a:prstGeom>
        </p:spPr>
        <p:txBody>
          <a:bodyPr/>
          <a:lstStyle>
            <a:lvl1pPr algn="l">
              <a:defRPr sz="2200" b="1"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851016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TT_custom_layou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07810" y="858957"/>
            <a:ext cx="2854058" cy="2415309"/>
          </a:xfrm>
          <a:prstGeom prst="roundRect">
            <a:avLst>
              <a:gd name="adj" fmla="val 0"/>
            </a:avLst>
          </a:prstGeom>
          <a:solidFill>
            <a:srgbClr val="0033CB"/>
          </a:solidFill>
          <a:ln>
            <a:noFill/>
          </a:ln>
          <a:effectLst/>
        </p:spPr>
        <p:txBody>
          <a:bodyPr anchor="ctr"/>
          <a:lstStyle>
            <a:lvl1pPr marL="87313" indent="0" algn="l"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  <a:lvl2pPr marL="87313" indent="92075" algn="l">
              <a:defRPr>
                <a:solidFill>
                  <a:schemeClr val="bg1"/>
                </a:solidFill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07810" y="3394326"/>
            <a:ext cx="2374356" cy="1449193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anchor="ctr"/>
          <a:lstStyle>
            <a:lvl1pPr marL="87313" indent="0" algn="l">
              <a:defRPr sz="2000" b="1"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tx2"/>
                </a:solidFill>
              </a:defRPr>
            </a:lvl2pPr>
            <a:lvl3pPr algn="l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813537" y="3394326"/>
            <a:ext cx="6112151" cy="1449193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anchor="ctr"/>
          <a:lstStyle>
            <a:lvl1pPr algn="ctr"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273338" y="858957"/>
            <a:ext cx="2036258" cy="2415309"/>
          </a:xfrm>
          <a:prstGeom prst="roundRect">
            <a:avLst>
              <a:gd name="adj" fmla="val 0"/>
            </a:avLst>
          </a:prstGeom>
          <a:solidFill>
            <a:srgbClr val="1C1F50"/>
          </a:solidFill>
          <a:ln>
            <a:noFill/>
          </a:ln>
          <a:effectLst/>
        </p:spPr>
        <p:txBody>
          <a:bodyPr anchor="ctr"/>
          <a:lstStyle>
            <a:lvl1pPr algn="ctr"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5426254" y="142521"/>
            <a:ext cx="3499434" cy="1850277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anchor="ctr"/>
          <a:lstStyle>
            <a:lvl1pPr marL="87313" indent="0" algn="l">
              <a:defRPr sz="2400"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 marL="87313" indent="0" algn="l"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5426255" y="2112859"/>
            <a:ext cx="3523542" cy="1161408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  <a:effectLst/>
        </p:spPr>
        <p:txBody>
          <a:bodyPr anchor="ctr"/>
          <a:lstStyle>
            <a:lvl1pPr algn="r"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rgbClr val="6A6A6A"/>
                </a:solidFill>
              </a:defRPr>
            </a:lvl2pPr>
            <a:lvl3pPr algn="l">
              <a:defRPr>
                <a:solidFill>
                  <a:srgbClr val="6A6A6A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810" y="142521"/>
            <a:ext cx="5034629" cy="563513"/>
          </a:xfrm>
          <a:prstGeom prst="rect">
            <a:avLst/>
          </a:prstGeom>
        </p:spPr>
        <p:txBody>
          <a:bodyPr/>
          <a:lstStyle>
            <a:lvl1pPr algn="l">
              <a:defRPr sz="2200" b="1">
                <a:solidFill>
                  <a:srgbClr val="455565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808681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TT_custom_layout_images_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 userDrawn="1"/>
        </p:nvSpPr>
        <p:spPr>
          <a:xfrm>
            <a:off x="7011988" y="3752258"/>
            <a:ext cx="1806574" cy="942427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10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320824" y="3041283"/>
            <a:ext cx="2516104" cy="165340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2911476" y="3041283"/>
            <a:ext cx="4025374" cy="165340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13" name="Rounded Rectangle 12"/>
          <p:cNvSpPr/>
          <p:nvPr userDrawn="1"/>
        </p:nvSpPr>
        <p:spPr>
          <a:xfrm>
            <a:off x="7011988" y="1671327"/>
            <a:ext cx="1806574" cy="2006290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20824" y="298818"/>
            <a:ext cx="3272751" cy="266065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4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668989" y="298818"/>
            <a:ext cx="3267861" cy="266065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7" name="Rounded Rectangle 6"/>
          <p:cNvSpPr/>
          <p:nvPr userDrawn="1"/>
        </p:nvSpPr>
        <p:spPr>
          <a:xfrm>
            <a:off x="7011988" y="298818"/>
            <a:ext cx="1806574" cy="1308101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16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7011988" y="3752258"/>
            <a:ext cx="1806573" cy="942427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2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2908334" y="3041283"/>
            <a:ext cx="4028516" cy="165340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4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7011988" y="1664069"/>
            <a:ext cx="1806573" cy="2010520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668713" y="298818"/>
            <a:ext cx="3268136" cy="266065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5" name="Rounded Rectangle 4"/>
          <p:cNvSpPr/>
          <p:nvPr userDrawn="1"/>
        </p:nvSpPr>
        <p:spPr>
          <a:xfrm>
            <a:off x="320824" y="298818"/>
            <a:ext cx="3272751" cy="266065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334963" y="3041283"/>
            <a:ext cx="2501965" cy="165340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8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7011988" y="298818"/>
            <a:ext cx="1806573" cy="1308101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40262879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TT_custom_layout_images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 userDrawn="1"/>
        </p:nvSpPr>
        <p:spPr>
          <a:xfrm>
            <a:off x="3668713" y="298818"/>
            <a:ext cx="3268136" cy="266065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 w="317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5" name="Rounded Rectangle 4"/>
          <p:cNvSpPr/>
          <p:nvPr userDrawn="1"/>
        </p:nvSpPr>
        <p:spPr>
          <a:xfrm>
            <a:off x="320824" y="298818"/>
            <a:ext cx="3272751" cy="266065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 w="317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334963" y="3041283"/>
            <a:ext cx="2501965" cy="165340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 w="317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5" name="Rounded Rectangle 14"/>
          <p:cNvSpPr/>
          <p:nvPr userDrawn="1"/>
        </p:nvSpPr>
        <p:spPr>
          <a:xfrm>
            <a:off x="7011988" y="3752258"/>
            <a:ext cx="1806574" cy="942427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0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320824" y="3041283"/>
            <a:ext cx="2516104" cy="165340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2911476" y="3041283"/>
            <a:ext cx="4025374" cy="165340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3" name="Rounded Rectangle 12"/>
          <p:cNvSpPr/>
          <p:nvPr userDrawn="1"/>
        </p:nvSpPr>
        <p:spPr>
          <a:xfrm>
            <a:off x="7011988" y="1671327"/>
            <a:ext cx="1806574" cy="2006290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20824" y="298818"/>
            <a:ext cx="3272751" cy="266065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4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668989" y="298818"/>
            <a:ext cx="3267861" cy="266065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7" name="Rounded Rectangle 6"/>
          <p:cNvSpPr/>
          <p:nvPr userDrawn="1"/>
        </p:nvSpPr>
        <p:spPr>
          <a:xfrm>
            <a:off x="7011988" y="298818"/>
            <a:ext cx="1806574" cy="1308101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6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7011988" y="3752258"/>
            <a:ext cx="1806573" cy="942427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 w="3175" cmpd="sng"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2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2908334" y="3041283"/>
            <a:ext cx="4028516" cy="165340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 w="3175" cmpd="sng"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4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7011988" y="1664069"/>
            <a:ext cx="1806573" cy="2010520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 w="3175" cmpd="sng"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8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7011988" y="298818"/>
            <a:ext cx="1806573" cy="1308101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 w="3175" cmpd="sng"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3577427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TT_content_page_white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07976" y="120752"/>
            <a:ext cx="7845434" cy="625335"/>
          </a:xfrm>
          <a:prstGeom prst="rect">
            <a:avLst/>
          </a:prstGeom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Contents</a:t>
            </a:r>
            <a:endParaRPr lang="en-Z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00038" y="1031878"/>
            <a:ext cx="1516072" cy="3651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b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00038" y="1539879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chemeClr val="tx1"/>
                </a:solidFill>
                <a:latin typeface="Arial"/>
                <a:cs typeface="Arial"/>
              </a:defRPr>
            </a:lvl1pPr>
            <a:lvl2pPr marL="3175" indent="0">
              <a:buNone/>
              <a:defRPr sz="11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Xxx</a:t>
            </a:r>
          </a:p>
          <a:p>
            <a:pPr lvl="1"/>
            <a:r>
              <a:rPr lang="en-US" dirty="0"/>
              <a:t>Xxx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910907" y="1031878"/>
            <a:ext cx="1516072" cy="3651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b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39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910907" y="1539879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chemeClr val="tx1"/>
                </a:solidFill>
                <a:latin typeface="Arial"/>
                <a:cs typeface="Arial"/>
              </a:defRPr>
            </a:lvl1pPr>
            <a:lvl2pPr marL="3175" indent="0">
              <a:buNone/>
              <a:defRPr sz="11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Xxx</a:t>
            </a:r>
          </a:p>
          <a:p>
            <a:pPr lvl="1"/>
            <a:r>
              <a:rPr lang="en-US" dirty="0"/>
              <a:t>Xxx</a:t>
            </a:r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518250" y="1031878"/>
            <a:ext cx="1516072" cy="3651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b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03</a:t>
            </a:r>
          </a:p>
        </p:txBody>
      </p:sp>
      <p:sp>
        <p:nvSpPr>
          <p:cNvPr id="42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3518250" y="1539879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chemeClr val="tx1"/>
                </a:solidFill>
                <a:latin typeface="Arial"/>
                <a:cs typeface="Arial"/>
              </a:defRPr>
            </a:lvl1pPr>
            <a:lvl2pPr marL="3175" indent="0">
              <a:buNone/>
              <a:defRPr sz="11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Xxx</a:t>
            </a:r>
          </a:p>
          <a:p>
            <a:pPr lvl="1"/>
            <a:r>
              <a:rPr lang="en-US" dirty="0"/>
              <a:t>Xxx</a:t>
            </a:r>
          </a:p>
        </p:txBody>
      </p:sp>
      <p:sp>
        <p:nvSpPr>
          <p:cNvPr id="4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5116767" y="1031878"/>
            <a:ext cx="1516072" cy="3651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b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04</a:t>
            </a: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116767" y="1539879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chemeClr val="tx1"/>
                </a:solidFill>
                <a:latin typeface="Arial"/>
                <a:cs typeface="Arial"/>
              </a:defRPr>
            </a:lvl1pPr>
            <a:lvl2pPr marL="3175" indent="0">
              <a:buNone/>
              <a:defRPr sz="11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Xxx</a:t>
            </a:r>
          </a:p>
          <a:p>
            <a:pPr lvl="1"/>
            <a:r>
              <a:rPr lang="en-US" dirty="0"/>
              <a:t>Xxx</a:t>
            </a:r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711757" y="1031878"/>
            <a:ext cx="1516072" cy="3651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b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05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6711757" y="1539879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chemeClr val="tx1"/>
                </a:solidFill>
                <a:latin typeface="Arial"/>
                <a:cs typeface="Arial"/>
              </a:defRPr>
            </a:lvl1pPr>
            <a:lvl2pPr marL="3175" indent="0">
              <a:buNone/>
              <a:defRPr sz="11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Xxx</a:t>
            </a:r>
          </a:p>
          <a:p>
            <a:pPr lvl="1"/>
            <a:r>
              <a:rPr lang="en-US" dirty="0"/>
              <a:t>Xxx</a:t>
            </a:r>
          </a:p>
        </p:txBody>
      </p:sp>
      <p:sp>
        <p:nvSpPr>
          <p:cNvPr id="65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00038" y="2921003"/>
            <a:ext cx="1516072" cy="3651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b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06</a:t>
            </a:r>
          </a:p>
        </p:txBody>
      </p:sp>
      <p:sp>
        <p:nvSpPr>
          <p:cNvPr id="66" name="Text Placeholder 17"/>
          <p:cNvSpPr>
            <a:spLocks noGrp="1"/>
          </p:cNvSpPr>
          <p:nvPr>
            <p:ph type="body" sz="quarter" idx="21" hasCustomPrompt="1"/>
          </p:nvPr>
        </p:nvSpPr>
        <p:spPr>
          <a:xfrm>
            <a:off x="300038" y="3429004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chemeClr val="tx1"/>
                </a:solidFill>
                <a:latin typeface="Arial"/>
                <a:cs typeface="Arial"/>
              </a:defRPr>
            </a:lvl1pPr>
            <a:lvl2pPr marL="3175" indent="0">
              <a:buNone/>
              <a:defRPr sz="11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Xxx</a:t>
            </a:r>
          </a:p>
          <a:p>
            <a:pPr lvl="1"/>
            <a:r>
              <a:rPr lang="en-US" dirty="0"/>
              <a:t>Xxx</a:t>
            </a:r>
          </a:p>
        </p:txBody>
      </p:sp>
      <p:sp>
        <p:nvSpPr>
          <p:cNvPr id="68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1910907" y="2921003"/>
            <a:ext cx="1516072" cy="3651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b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07</a:t>
            </a:r>
          </a:p>
        </p:txBody>
      </p:sp>
      <p:sp>
        <p:nvSpPr>
          <p:cNvPr id="69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1910907" y="3429004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chemeClr val="tx1"/>
                </a:solidFill>
                <a:latin typeface="Arial"/>
                <a:cs typeface="Arial"/>
              </a:defRPr>
            </a:lvl1pPr>
            <a:lvl2pPr marL="3175" indent="0">
              <a:buNone/>
              <a:defRPr sz="11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Xxx</a:t>
            </a:r>
          </a:p>
          <a:p>
            <a:pPr lvl="1"/>
            <a:r>
              <a:rPr lang="en-US" dirty="0"/>
              <a:t>Xxx</a:t>
            </a:r>
          </a:p>
        </p:txBody>
      </p:sp>
      <p:sp>
        <p:nvSpPr>
          <p:cNvPr id="71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3518250" y="2921003"/>
            <a:ext cx="1516072" cy="3651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b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08</a:t>
            </a:r>
          </a:p>
        </p:txBody>
      </p:sp>
      <p:sp>
        <p:nvSpPr>
          <p:cNvPr id="72" name="Text Placehold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3518250" y="3429004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chemeClr val="tx1"/>
                </a:solidFill>
                <a:latin typeface="Arial"/>
                <a:cs typeface="Arial"/>
              </a:defRPr>
            </a:lvl1pPr>
            <a:lvl2pPr marL="3175" indent="0">
              <a:buNone/>
              <a:defRPr sz="11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Xxx</a:t>
            </a:r>
          </a:p>
          <a:p>
            <a:pPr lvl="1"/>
            <a:r>
              <a:rPr lang="en-US" dirty="0"/>
              <a:t>Xxx</a:t>
            </a:r>
          </a:p>
        </p:txBody>
      </p:sp>
      <p:sp>
        <p:nvSpPr>
          <p:cNvPr id="74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5116767" y="2921003"/>
            <a:ext cx="1516072" cy="3651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b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09</a:t>
            </a:r>
          </a:p>
        </p:txBody>
      </p:sp>
      <p:sp>
        <p:nvSpPr>
          <p:cNvPr id="75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5116767" y="3429004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chemeClr val="tx1"/>
                </a:solidFill>
                <a:latin typeface="Arial"/>
                <a:cs typeface="Arial"/>
              </a:defRPr>
            </a:lvl1pPr>
            <a:lvl2pPr marL="0" indent="0">
              <a:buNone/>
              <a:defRPr sz="11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Xxx</a:t>
            </a:r>
          </a:p>
          <a:p>
            <a:pPr lvl="1"/>
            <a:r>
              <a:rPr lang="en-US" dirty="0"/>
              <a:t>Xxx</a:t>
            </a:r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6711757" y="2921003"/>
            <a:ext cx="1516072" cy="3651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b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10</a:t>
            </a:r>
          </a:p>
        </p:txBody>
      </p:sp>
      <p:sp>
        <p:nvSpPr>
          <p:cNvPr id="78" name="Text Placeholder 17"/>
          <p:cNvSpPr>
            <a:spLocks noGrp="1"/>
          </p:cNvSpPr>
          <p:nvPr>
            <p:ph type="body" sz="quarter" idx="29" hasCustomPrompt="1"/>
          </p:nvPr>
        </p:nvSpPr>
        <p:spPr>
          <a:xfrm>
            <a:off x="6711757" y="3429004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chemeClr val="tx1"/>
                </a:solidFill>
                <a:latin typeface="Arial"/>
                <a:cs typeface="Arial"/>
              </a:defRPr>
            </a:lvl1pPr>
            <a:lvl2pPr marL="3175" indent="0">
              <a:buNone/>
              <a:defRPr sz="11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Xxx</a:t>
            </a:r>
          </a:p>
          <a:p>
            <a:pPr lvl="1"/>
            <a:r>
              <a:rPr lang="en-US" dirty="0"/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34153991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TT_contents_page_dark">
    <p:bg bwMode="ltGray">
      <p:bgPr>
        <a:solidFill>
          <a:srgbClr val="1C1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07976" y="120752"/>
            <a:ext cx="7845434" cy="625335"/>
          </a:xfrm>
          <a:prstGeom prst="rect">
            <a:avLst/>
          </a:prstGeom>
        </p:spPr>
        <p:txBody>
          <a:bodyPr anchor="ctr"/>
          <a:lstStyle>
            <a:lvl1pPr>
              <a:defRPr sz="24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Contents</a:t>
            </a:r>
            <a:endParaRPr lang="en-Z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00038" y="1031878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00038" y="1539879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chemeClr val="accent3"/>
                </a:solidFill>
                <a:latin typeface="Arial"/>
                <a:cs typeface="Arial"/>
              </a:defRPr>
            </a:lvl1pPr>
            <a:lvl2pPr marL="3175" indent="0">
              <a:buNone/>
              <a:defRPr sz="11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Xxx</a:t>
            </a:r>
          </a:p>
          <a:p>
            <a:pPr lvl="1"/>
            <a:r>
              <a:rPr lang="en-US" dirty="0"/>
              <a:t>Xxx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910907" y="1031878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39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910907" y="1539879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chemeClr val="accent3"/>
                </a:solidFill>
                <a:latin typeface="Arial"/>
                <a:cs typeface="Arial"/>
              </a:defRPr>
            </a:lvl1pPr>
            <a:lvl2pPr marL="3175" indent="0">
              <a:buNone/>
              <a:defRPr sz="11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Xxx</a:t>
            </a:r>
          </a:p>
          <a:p>
            <a:pPr lvl="1"/>
            <a:r>
              <a:rPr lang="en-US" dirty="0"/>
              <a:t>Xxx</a:t>
            </a:r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518250" y="1031878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03</a:t>
            </a:r>
          </a:p>
        </p:txBody>
      </p:sp>
      <p:sp>
        <p:nvSpPr>
          <p:cNvPr id="42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3518250" y="1539879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chemeClr val="accent3"/>
                </a:solidFill>
                <a:latin typeface="Arial"/>
                <a:cs typeface="Arial"/>
              </a:defRPr>
            </a:lvl1pPr>
            <a:lvl2pPr marL="3175" indent="0">
              <a:buNone/>
              <a:defRPr sz="11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Xxx</a:t>
            </a:r>
          </a:p>
          <a:p>
            <a:pPr lvl="1"/>
            <a:r>
              <a:rPr lang="en-US" dirty="0"/>
              <a:t>Xxx</a:t>
            </a:r>
          </a:p>
        </p:txBody>
      </p:sp>
      <p:sp>
        <p:nvSpPr>
          <p:cNvPr id="4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5116767" y="1031878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04</a:t>
            </a: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116767" y="1539879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chemeClr val="accent3"/>
                </a:solidFill>
                <a:latin typeface="Arial"/>
                <a:cs typeface="Arial"/>
              </a:defRPr>
            </a:lvl1pPr>
            <a:lvl2pPr marL="3175" indent="0">
              <a:buNone/>
              <a:defRPr sz="11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Xxx</a:t>
            </a:r>
          </a:p>
          <a:p>
            <a:pPr lvl="1"/>
            <a:r>
              <a:rPr lang="en-US" dirty="0"/>
              <a:t>Xxx</a:t>
            </a:r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711757" y="1031878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05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6711757" y="1539879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chemeClr val="accent3"/>
                </a:solidFill>
                <a:latin typeface="Arial"/>
                <a:cs typeface="Arial"/>
              </a:defRPr>
            </a:lvl1pPr>
            <a:lvl2pPr marL="3175" indent="0">
              <a:buNone/>
              <a:defRPr sz="11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Xxx</a:t>
            </a:r>
          </a:p>
          <a:p>
            <a:pPr lvl="1"/>
            <a:r>
              <a:rPr lang="en-US" dirty="0"/>
              <a:t>Xxx</a:t>
            </a:r>
          </a:p>
        </p:txBody>
      </p:sp>
      <p:sp>
        <p:nvSpPr>
          <p:cNvPr id="65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00038" y="2921003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06</a:t>
            </a:r>
          </a:p>
        </p:txBody>
      </p:sp>
      <p:sp>
        <p:nvSpPr>
          <p:cNvPr id="66" name="Text Placeholder 17"/>
          <p:cNvSpPr>
            <a:spLocks noGrp="1"/>
          </p:cNvSpPr>
          <p:nvPr>
            <p:ph type="body" sz="quarter" idx="21" hasCustomPrompt="1"/>
          </p:nvPr>
        </p:nvSpPr>
        <p:spPr>
          <a:xfrm>
            <a:off x="300038" y="3429004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chemeClr val="accent3"/>
                </a:solidFill>
                <a:latin typeface="Arial"/>
                <a:cs typeface="Arial"/>
              </a:defRPr>
            </a:lvl1pPr>
            <a:lvl2pPr marL="3175" indent="0">
              <a:buNone/>
              <a:defRPr sz="11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Xxx</a:t>
            </a:r>
          </a:p>
          <a:p>
            <a:pPr lvl="1"/>
            <a:r>
              <a:rPr lang="en-US" dirty="0"/>
              <a:t>Xxx</a:t>
            </a:r>
          </a:p>
        </p:txBody>
      </p:sp>
      <p:sp>
        <p:nvSpPr>
          <p:cNvPr id="68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1910907" y="2921003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07</a:t>
            </a:r>
          </a:p>
        </p:txBody>
      </p:sp>
      <p:sp>
        <p:nvSpPr>
          <p:cNvPr id="69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1910907" y="3429004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chemeClr val="accent3"/>
                </a:solidFill>
                <a:latin typeface="Arial"/>
                <a:cs typeface="Arial"/>
              </a:defRPr>
            </a:lvl1pPr>
            <a:lvl2pPr marL="3175" indent="0">
              <a:buNone/>
              <a:defRPr sz="11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Xxx</a:t>
            </a:r>
          </a:p>
          <a:p>
            <a:pPr lvl="1"/>
            <a:r>
              <a:rPr lang="en-US" dirty="0"/>
              <a:t>Xxx</a:t>
            </a:r>
          </a:p>
        </p:txBody>
      </p:sp>
      <p:sp>
        <p:nvSpPr>
          <p:cNvPr id="71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3518250" y="2921003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08</a:t>
            </a:r>
          </a:p>
        </p:txBody>
      </p:sp>
      <p:sp>
        <p:nvSpPr>
          <p:cNvPr id="72" name="Text Placehold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3518250" y="3429004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chemeClr val="accent3"/>
                </a:solidFill>
                <a:latin typeface="Arial"/>
                <a:cs typeface="Arial"/>
              </a:defRPr>
            </a:lvl1pPr>
            <a:lvl2pPr marL="3175" indent="0">
              <a:buNone/>
              <a:defRPr sz="11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Xxx</a:t>
            </a:r>
          </a:p>
          <a:p>
            <a:pPr lvl="1"/>
            <a:r>
              <a:rPr lang="en-US" dirty="0"/>
              <a:t>Xxx</a:t>
            </a:r>
          </a:p>
        </p:txBody>
      </p:sp>
      <p:sp>
        <p:nvSpPr>
          <p:cNvPr id="74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5116767" y="2921003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09</a:t>
            </a:r>
          </a:p>
        </p:txBody>
      </p:sp>
      <p:sp>
        <p:nvSpPr>
          <p:cNvPr id="75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5116767" y="3429004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chemeClr val="accent3"/>
                </a:solidFill>
                <a:latin typeface="Arial"/>
                <a:cs typeface="Arial"/>
              </a:defRPr>
            </a:lvl1pPr>
            <a:lvl2pPr marL="0" indent="0">
              <a:buNone/>
              <a:defRPr sz="11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Xxx</a:t>
            </a:r>
          </a:p>
          <a:p>
            <a:pPr lvl="1"/>
            <a:r>
              <a:rPr lang="en-US" dirty="0"/>
              <a:t>Xxx</a:t>
            </a:r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6711757" y="2921003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10</a:t>
            </a:r>
          </a:p>
        </p:txBody>
      </p:sp>
      <p:sp>
        <p:nvSpPr>
          <p:cNvPr id="78" name="Text Placeholder 17"/>
          <p:cNvSpPr>
            <a:spLocks noGrp="1"/>
          </p:cNvSpPr>
          <p:nvPr>
            <p:ph type="body" sz="quarter" idx="29" hasCustomPrompt="1"/>
          </p:nvPr>
        </p:nvSpPr>
        <p:spPr>
          <a:xfrm>
            <a:off x="6711757" y="3429004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chemeClr val="accent3"/>
                </a:solidFill>
                <a:latin typeface="Arial"/>
                <a:cs typeface="Arial"/>
              </a:defRPr>
            </a:lvl1pPr>
            <a:lvl2pPr marL="3175" indent="0">
              <a:buNone/>
              <a:defRPr sz="11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Xxx</a:t>
            </a:r>
          </a:p>
          <a:p>
            <a:pPr lvl="1"/>
            <a:r>
              <a:rPr lang="en-US" dirty="0"/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2268084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TT_contents_page_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07976" y="120752"/>
            <a:ext cx="7845434" cy="625335"/>
          </a:xfrm>
          <a:prstGeom prst="rect">
            <a:avLst/>
          </a:prstGeom>
        </p:spPr>
        <p:txBody>
          <a:bodyPr anchor="ctr"/>
          <a:lstStyle>
            <a:lvl1pPr>
              <a:defRPr sz="24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Contents</a:t>
            </a:r>
            <a:endParaRPr lang="en-Z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00038" y="1031878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00038" y="1539879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chemeClr val="bg1"/>
                </a:solidFill>
                <a:latin typeface="Arial"/>
                <a:cs typeface="Arial"/>
              </a:defRPr>
            </a:lvl1pPr>
            <a:lvl2pPr marL="3175" indent="0">
              <a:buNone/>
              <a:defRPr sz="11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Xxx</a:t>
            </a:r>
          </a:p>
          <a:p>
            <a:pPr lvl="1"/>
            <a:r>
              <a:rPr lang="en-US" dirty="0"/>
              <a:t>Xxx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910907" y="1031878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39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910907" y="1539879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chemeClr val="bg1"/>
                </a:solidFill>
                <a:latin typeface="Arial"/>
                <a:cs typeface="Arial"/>
              </a:defRPr>
            </a:lvl1pPr>
            <a:lvl2pPr marL="3175" indent="0">
              <a:buNone/>
              <a:defRPr sz="11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Xxx</a:t>
            </a:r>
          </a:p>
          <a:p>
            <a:pPr lvl="1"/>
            <a:r>
              <a:rPr lang="en-US" dirty="0"/>
              <a:t>Xxx</a:t>
            </a:r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518250" y="1031878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03</a:t>
            </a:r>
          </a:p>
        </p:txBody>
      </p:sp>
      <p:sp>
        <p:nvSpPr>
          <p:cNvPr id="42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3518250" y="1539879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chemeClr val="bg1"/>
                </a:solidFill>
                <a:latin typeface="Arial"/>
                <a:cs typeface="Arial"/>
              </a:defRPr>
            </a:lvl1pPr>
            <a:lvl2pPr marL="3175" indent="0">
              <a:buNone/>
              <a:defRPr sz="11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Xxx</a:t>
            </a:r>
          </a:p>
          <a:p>
            <a:pPr lvl="1"/>
            <a:r>
              <a:rPr lang="en-US" dirty="0"/>
              <a:t>Xxx</a:t>
            </a:r>
          </a:p>
        </p:txBody>
      </p:sp>
      <p:sp>
        <p:nvSpPr>
          <p:cNvPr id="4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5116767" y="1031878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04</a:t>
            </a: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116767" y="1539879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chemeClr val="bg1"/>
                </a:solidFill>
                <a:latin typeface="Arial"/>
                <a:cs typeface="Arial"/>
              </a:defRPr>
            </a:lvl1pPr>
            <a:lvl2pPr marL="3175" indent="0">
              <a:buNone/>
              <a:defRPr sz="11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Xxx</a:t>
            </a:r>
          </a:p>
          <a:p>
            <a:pPr lvl="1"/>
            <a:r>
              <a:rPr lang="en-US" dirty="0"/>
              <a:t>Xxx</a:t>
            </a:r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711757" y="1031878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05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6711757" y="1539879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chemeClr val="bg1"/>
                </a:solidFill>
                <a:latin typeface="Arial"/>
                <a:cs typeface="Arial"/>
              </a:defRPr>
            </a:lvl1pPr>
            <a:lvl2pPr marL="3175" indent="0">
              <a:buNone/>
              <a:defRPr sz="11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Xxx</a:t>
            </a:r>
          </a:p>
          <a:p>
            <a:pPr lvl="1"/>
            <a:r>
              <a:rPr lang="en-US" dirty="0"/>
              <a:t>Xxx</a:t>
            </a:r>
          </a:p>
        </p:txBody>
      </p:sp>
      <p:sp>
        <p:nvSpPr>
          <p:cNvPr id="65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00038" y="2921003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06</a:t>
            </a:r>
          </a:p>
        </p:txBody>
      </p:sp>
      <p:sp>
        <p:nvSpPr>
          <p:cNvPr id="66" name="Text Placeholder 17"/>
          <p:cNvSpPr>
            <a:spLocks noGrp="1"/>
          </p:cNvSpPr>
          <p:nvPr>
            <p:ph type="body" sz="quarter" idx="21" hasCustomPrompt="1"/>
          </p:nvPr>
        </p:nvSpPr>
        <p:spPr>
          <a:xfrm>
            <a:off x="300038" y="3429004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chemeClr val="bg1"/>
                </a:solidFill>
                <a:latin typeface="Arial"/>
                <a:cs typeface="Arial"/>
              </a:defRPr>
            </a:lvl1pPr>
            <a:lvl2pPr marL="3175" indent="0">
              <a:buNone/>
              <a:defRPr sz="11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Xxx</a:t>
            </a:r>
          </a:p>
          <a:p>
            <a:pPr lvl="1"/>
            <a:r>
              <a:rPr lang="en-US" dirty="0"/>
              <a:t>Xxx</a:t>
            </a:r>
          </a:p>
        </p:txBody>
      </p:sp>
      <p:sp>
        <p:nvSpPr>
          <p:cNvPr id="68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1910907" y="2921003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07</a:t>
            </a:r>
          </a:p>
        </p:txBody>
      </p:sp>
      <p:sp>
        <p:nvSpPr>
          <p:cNvPr id="69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1910907" y="3429004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chemeClr val="bg1"/>
                </a:solidFill>
                <a:latin typeface="Arial"/>
                <a:cs typeface="Arial"/>
              </a:defRPr>
            </a:lvl1pPr>
            <a:lvl2pPr marL="3175" indent="0">
              <a:buNone/>
              <a:defRPr sz="11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Xxx</a:t>
            </a:r>
          </a:p>
          <a:p>
            <a:pPr lvl="1"/>
            <a:r>
              <a:rPr lang="en-US" dirty="0"/>
              <a:t>Xxx</a:t>
            </a:r>
          </a:p>
        </p:txBody>
      </p:sp>
      <p:sp>
        <p:nvSpPr>
          <p:cNvPr id="71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3518250" y="2921003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08</a:t>
            </a:r>
          </a:p>
        </p:txBody>
      </p:sp>
      <p:sp>
        <p:nvSpPr>
          <p:cNvPr id="72" name="Text Placehold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3518250" y="3429004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chemeClr val="bg1"/>
                </a:solidFill>
                <a:latin typeface="Arial"/>
                <a:cs typeface="Arial"/>
              </a:defRPr>
            </a:lvl1pPr>
            <a:lvl2pPr marL="3175" indent="0">
              <a:buNone/>
              <a:defRPr sz="11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Xxx</a:t>
            </a:r>
          </a:p>
          <a:p>
            <a:pPr lvl="1"/>
            <a:r>
              <a:rPr lang="en-US" dirty="0"/>
              <a:t>Xxx</a:t>
            </a:r>
          </a:p>
        </p:txBody>
      </p:sp>
      <p:sp>
        <p:nvSpPr>
          <p:cNvPr id="74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5116767" y="2921003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09</a:t>
            </a:r>
          </a:p>
        </p:txBody>
      </p:sp>
      <p:sp>
        <p:nvSpPr>
          <p:cNvPr id="75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5116767" y="3429004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11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Xxx</a:t>
            </a:r>
          </a:p>
          <a:p>
            <a:pPr lvl="1"/>
            <a:r>
              <a:rPr lang="en-US" dirty="0"/>
              <a:t>Xxx</a:t>
            </a:r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6711757" y="2921003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10</a:t>
            </a:r>
          </a:p>
        </p:txBody>
      </p:sp>
      <p:sp>
        <p:nvSpPr>
          <p:cNvPr id="78" name="Text Placeholder 17"/>
          <p:cNvSpPr>
            <a:spLocks noGrp="1"/>
          </p:cNvSpPr>
          <p:nvPr>
            <p:ph type="body" sz="quarter" idx="29" hasCustomPrompt="1"/>
          </p:nvPr>
        </p:nvSpPr>
        <p:spPr>
          <a:xfrm>
            <a:off x="6711757" y="3429004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chemeClr val="bg1"/>
                </a:solidFill>
                <a:latin typeface="Arial"/>
                <a:cs typeface="Arial"/>
              </a:defRPr>
            </a:lvl1pPr>
            <a:lvl2pPr marL="3175" indent="0">
              <a:buNone/>
              <a:defRPr sz="11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Xxx</a:t>
            </a:r>
          </a:p>
          <a:p>
            <a:pPr lvl="1"/>
            <a:r>
              <a:rPr lang="en-US" dirty="0"/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882549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TT_divider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 userDrawn="1">
            <p:ph type="pic" sz="quarter" idx="14"/>
          </p:nvPr>
        </p:nvSpPr>
        <p:spPr>
          <a:xfrm>
            <a:off x="0" y="3692"/>
            <a:ext cx="9144000" cy="5139807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EADE93CD-37DF-E343-A975-1AA1C847D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99" y="2051131"/>
            <a:ext cx="8556603" cy="473831"/>
          </a:xfrm>
          <a:prstGeom prst="rect">
            <a:avLst/>
          </a:prstGeom>
        </p:spPr>
        <p:txBody>
          <a:bodyPr anchor="ctr"/>
          <a:lstStyle>
            <a:lvl1pPr algn="ctr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E79472A9-7FF4-844C-8BB9-B7A54132FCB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93699" y="2559140"/>
            <a:ext cx="8556603" cy="39754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title slide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9841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TT_divider_page_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EADE93CD-37DF-E343-A975-1AA1C847D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99" y="2051131"/>
            <a:ext cx="8556603" cy="473831"/>
          </a:xfrm>
          <a:prstGeom prst="rect">
            <a:avLst/>
          </a:prstGeom>
        </p:spPr>
        <p:txBody>
          <a:bodyPr anchor="ctr"/>
          <a:lstStyle>
            <a:lvl1pPr algn="ctr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E79472A9-7FF4-844C-8BB9-B7A54132FCB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93699" y="2559140"/>
            <a:ext cx="8556603" cy="39754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title slide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185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TT_divider_page_half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E12E94-2040-8141-BA4E-F436DF461F5A}"/>
              </a:ext>
            </a:extLst>
          </p:cNvPr>
          <p:cNvSpPr/>
          <p:nvPr userDrawn="1"/>
        </p:nvSpPr>
        <p:spPr>
          <a:xfrm>
            <a:off x="0" y="2605929"/>
            <a:ext cx="9144000" cy="25375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06E562FE-5E19-3C4E-AD9C-CF094515AA9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-3382" y="1"/>
            <a:ext cx="9147382" cy="2605928"/>
          </a:xfrm>
          <a:prstGeom prst="rect">
            <a:avLst/>
          </a:prstGeom>
          <a:noFill/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Title 4">
            <a:extLst>
              <a:ext uri="{FF2B5EF4-FFF2-40B4-BE49-F238E27FC236}">
                <a16:creationId xmlns:a16="http://schemas.microsoft.com/office/drawing/2014/main" id="{19094F5A-E79D-4246-8F4D-D88F43EE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99" y="2131013"/>
            <a:ext cx="8556603" cy="473831"/>
          </a:xfrm>
          <a:prstGeom prst="rect">
            <a:avLst/>
          </a:prstGeom>
        </p:spPr>
        <p:txBody>
          <a:bodyPr anchor="ctr"/>
          <a:lstStyle>
            <a:lvl1pPr algn="ctr"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FD3EFF89-A063-C142-9733-A9383268689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93699" y="2608099"/>
            <a:ext cx="8556603" cy="39754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title slide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506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TT_divider_page_half_dark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E12E94-2040-8141-BA4E-F436DF461F5A}"/>
              </a:ext>
            </a:extLst>
          </p:cNvPr>
          <p:cNvSpPr/>
          <p:nvPr userDrawn="1"/>
        </p:nvSpPr>
        <p:spPr>
          <a:xfrm>
            <a:off x="0" y="2605929"/>
            <a:ext cx="9144000" cy="25375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06E562FE-5E19-3C4E-AD9C-CF094515AA9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-3382" y="1"/>
            <a:ext cx="9147382" cy="2605928"/>
          </a:xfrm>
          <a:prstGeom prst="rect">
            <a:avLst/>
          </a:prstGeom>
          <a:noFill/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Title 4">
            <a:extLst>
              <a:ext uri="{FF2B5EF4-FFF2-40B4-BE49-F238E27FC236}">
                <a16:creationId xmlns:a16="http://schemas.microsoft.com/office/drawing/2014/main" id="{19094F5A-E79D-4246-8F4D-D88F43EE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99" y="2131013"/>
            <a:ext cx="8556603" cy="473831"/>
          </a:xfrm>
          <a:prstGeom prst="rect">
            <a:avLst/>
          </a:prstGeom>
        </p:spPr>
        <p:txBody>
          <a:bodyPr anchor="ctr"/>
          <a:lstStyle>
            <a:lvl1pPr algn="ctr"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FD3EFF89-A063-C142-9733-A9383268689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93699" y="2608099"/>
            <a:ext cx="8556603" cy="39754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title slide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6716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269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65" r:id="rId2"/>
    <p:sldLayoutId id="2147484044" r:id="rId3"/>
    <p:sldLayoutId id="2147483985" r:id="rId4"/>
    <p:sldLayoutId id="2147484067" r:id="rId5"/>
    <p:sldLayoutId id="2147484014" r:id="rId6"/>
    <p:sldLayoutId id="2147484066" r:id="rId7"/>
    <p:sldLayoutId id="2147484069" r:id="rId8"/>
    <p:sldLayoutId id="2147484071" r:id="rId9"/>
    <p:sldLayoutId id="2147484070" r:id="rId10"/>
    <p:sldLayoutId id="2147484072" r:id="rId11"/>
    <p:sldLayoutId id="2147484073" r:id="rId12"/>
    <p:sldLayoutId id="2147484074" r:id="rId13"/>
    <p:sldLayoutId id="2147484047" r:id="rId14"/>
    <p:sldLayoutId id="2147484048" r:id="rId15"/>
    <p:sldLayoutId id="2147484049" r:id="rId16"/>
    <p:sldLayoutId id="2147483989" r:id="rId17"/>
    <p:sldLayoutId id="2147483993" r:id="rId18"/>
    <p:sldLayoutId id="2147484050" r:id="rId19"/>
    <p:sldLayoutId id="2147484040" r:id="rId20"/>
    <p:sldLayoutId id="2147484051" r:id="rId21"/>
    <p:sldLayoutId id="2147484027" r:id="rId22"/>
    <p:sldLayoutId id="2147484064" r:id="rId23"/>
    <p:sldLayoutId id="2147484037" r:id="rId24"/>
    <p:sldLayoutId id="2147484036" r:id="rId25"/>
    <p:sldLayoutId id="2147484002" r:id="rId26"/>
    <p:sldLayoutId id="2147484032" r:id="rId27"/>
  </p:sldLayoutIdLst>
  <p:txStyles>
    <p:titleStyle>
      <a:lvl1pPr algn="l" defTabSz="914400" rtl="0" eaLnBrk="1" latinLnBrk="0" hangingPunct="1">
        <a:lnSpc>
          <a:spcPct val="120000"/>
        </a:lnSpc>
        <a:spcBef>
          <a:spcPts val="200"/>
        </a:spcBef>
        <a:spcAft>
          <a:spcPts val="200"/>
        </a:spcAft>
        <a:buNone/>
        <a:defRPr sz="20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4000"/>
        </a:lnSpc>
        <a:spcBef>
          <a:spcPts val="600"/>
        </a:spcBef>
        <a:spcAft>
          <a:spcPts val="100"/>
        </a:spcAft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17780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4988" indent="-188913" algn="l" defTabSz="914400" rtl="0" eaLnBrk="1" latinLnBrk="0" hangingPunct="1">
        <a:lnSpc>
          <a:spcPct val="114000"/>
        </a:lnSpc>
        <a:spcBef>
          <a:spcPts val="100"/>
        </a:spcBef>
        <a:spcAft>
          <a:spcPts val="200"/>
        </a:spcAft>
        <a:buFont typeface="Arial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85850" indent="-228600" algn="l" defTabSz="914400" rtl="0" eaLnBrk="1" latinLnBrk="0" hangingPunct="1">
        <a:lnSpc>
          <a:spcPct val="114000"/>
        </a:lnSpc>
        <a:spcBef>
          <a:spcPts val="100"/>
        </a:spcBef>
        <a:spcAft>
          <a:spcPts val="400"/>
        </a:spcAft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43038" indent="-173038" algn="l" defTabSz="914400" rtl="0" eaLnBrk="1" latinLnBrk="0" hangingPunct="1">
        <a:lnSpc>
          <a:spcPct val="114000"/>
        </a:lnSpc>
        <a:spcBef>
          <a:spcPts val="100"/>
        </a:spcBef>
        <a:spcAft>
          <a:spcPts val="600"/>
        </a:spcAft>
        <a:buFont typeface="Arial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dwan-docs.cisco.com/Product_Documentation/Command_Reference/Command_Reference/vManage_REST_APIs/vManage_REST_APIs_Overview/Using_the_vManage_REST_API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www.youtube.com/watch?v=OYy1pByYfrI" TargetMode="External"/><Relationship Id="rId4" Type="http://schemas.openxmlformats.org/officeDocument/2006/relationships/hyperlink" Target="https://www.python.org/downloads/release/python-380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D17DF123-FEAF-8B4F-A2BB-22878AFFA0B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AA1C1AA-6AD1-DE4B-B00E-CABA07ED0C15}"/>
              </a:ext>
            </a:extLst>
          </p:cNvPr>
          <p:cNvSpPr/>
          <p:nvPr/>
        </p:nvSpPr>
        <p:spPr>
          <a:xfrm>
            <a:off x="0" y="1331731"/>
            <a:ext cx="9144000" cy="3811770"/>
          </a:xfrm>
          <a:prstGeom prst="rect">
            <a:avLst/>
          </a:prstGeom>
          <a:gradFill flip="none" rotWithShape="1">
            <a:gsLst>
              <a:gs pos="0">
                <a:srgbClr val="000000">
                  <a:lumMod val="0"/>
                  <a:alpha val="46000"/>
                </a:srgbClr>
              </a:gs>
              <a:gs pos="98000">
                <a:srgbClr val="FFFFFF">
                  <a:alpha val="0"/>
                  <a:lumMod val="0"/>
                </a:srgbClr>
              </a:gs>
            </a:gsLst>
            <a:lin ang="16200000" scaled="0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F36ED2-3055-6341-85C5-B984E22BA9AD}"/>
              </a:ext>
            </a:extLst>
          </p:cNvPr>
          <p:cNvSpPr/>
          <p:nvPr/>
        </p:nvSpPr>
        <p:spPr>
          <a:xfrm rot="10800000">
            <a:off x="0" y="-1"/>
            <a:ext cx="9144000" cy="2571750"/>
          </a:xfrm>
          <a:prstGeom prst="rect">
            <a:avLst/>
          </a:prstGeom>
          <a:gradFill flip="none" rotWithShape="1">
            <a:gsLst>
              <a:gs pos="0">
                <a:srgbClr val="000000">
                  <a:lumMod val="0"/>
                  <a:alpha val="42000"/>
                </a:srgbClr>
              </a:gs>
              <a:gs pos="98000">
                <a:srgbClr val="FFFFFF">
                  <a:alpha val="0"/>
                  <a:lumMod val="0"/>
                </a:srgbClr>
              </a:gs>
            </a:gsLst>
            <a:lin ang="16200000" scaled="0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US" sz="1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6F8E8BD-CB56-644F-BD89-35E7BE06C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666" y="3126104"/>
            <a:ext cx="8166771" cy="155475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3600" dirty="0"/>
              <a:t>Cisco SDWAN </a:t>
            </a:r>
            <a:r>
              <a:rPr lang="en-GB" sz="3600" dirty="0" err="1"/>
              <a:t>Viptela</a:t>
            </a:r>
            <a:br>
              <a:rPr lang="en-GB" sz="3600" dirty="0"/>
            </a:br>
            <a:r>
              <a:rPr lang="en-GB" sz="2000" b="0" dirty="0"/>
              <a:t>Interacting with the Cisco SDWAN </a:t>
            </a:r>
            <a:r>
              <a:rPr lang="en-GB" sz="2000" b="0" dirty="0" err="1"/>
              <a:t>Viptlea</a:t>
            </a:r>
            <a:r>
              <a:rPr lang="en-GB" sz="2000" b="0" dirty="0"/>
              <a:t> API to export and import feature templates</a:t>
            </a:r>
            <a:br>
              <a:rPr lang="en-GB" sz="2000" b="0" dirty="0"/>
            </a:br>
            <a:br>
              <a:rPr lang="en-GB" sz="2000" b="0" dirty="0"/>
            </a:br>
            <a:r>
              <a:rPr lang="en-GB" sz="2000" b="0" dirty="0"/>
              <a:t>NTT Chile</a:t>
            </a:r>
            <a:endParaRPr lang="en-GB" sz="3600" b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199FCB-D0AE-644A-BA12-08D8C2BB00A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37075" y="334869"/>
            <a:ext cx="669851" cy="89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19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Requirements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ED08B7-F57C-B441-B0C2-D46D17E0B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519" y="925095"/>
            <a:ext cx="8532155" cy="358133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 3.X Installed</a:t>
            </a:r>
          </a:p>
          <a:p>
            <a:pPr marL="554038" lvl="1" indent="-285750"/>
            <a:r>
              <a:rPr lang="en-US" dirty="0"/>
              <a:t>Libraries:</a:t>
            </a:r>
          </a:p>
          <a:p>
            <a:pPr marL="820738" lvl="2" indent="-285750"/>
            <a:r>
              <a:rPr lang="en-US" dirty="0"/>
              <a:t>requests</a:t>
            </a:r>
          </a:p>
          <a:p>
            <a:pPr marL="820738" lvl="2" indent="-285750"/>
            <a:r>
              <a:rPr lang="en-US" dirty="0"/>
              <a:t>json (built-in)</a:t>
            </a:r>
          </a:p>
          <a:p>
            <a:pPr marL="820738" lvl="2" indent="-285750"/>
            <a:r>
              <a:rPr lang="en-US" dirty="0" err="1"/>
              <a:t>tqdm</a:t>
            </a:r>
            <a:endParaRPr lang="en-US" dirty="0"/>
          </a:p>
          <a:p>
            <a:pPr marL="820738" lvl="2" indent="-285750"/>
            <a:r>
              <a:rPr lang="en-US" dirty="0"/>
              <a:t>tabulate</a:t>
            </a:r>
          </a:p>
          <a:p>
            <a:pPr marL="820738" lvl="2" indent="-285750"/>
            <a:r>
              <a:rPr lang="en-US" dirty="0" err="1"/>
              <a:t>os</a:t>
            </a:r>
            <a:r>
              <a:rPr lang="en-US" dirty="0"/>
              <a:t> (built-in)</a:t>
            </a:r>
          </a:p>
          <a:p>
            <a:pPr marL="820738" lvl="2" indent="-285750"/>
            <a:r>
              <a:rPr lang="en-US" dirty="0"/>
              <a:t>sys (built-in)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Network connectivity to the </a:t>
            </a:r>
            <a:r>
              <a:rPr lang="en-US" dirty="0" err="1"/>
              <a:t>vManage</a:t>
            </a:r>
            <a:r>
              <a:rPr lang="en-US" dirty="0"/>
              <a:t>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any Firewall, http/https/8443 protocol should be allowed</a:t>
            </a:r>
          </a:p>
        </p:txBody>
      </p:sp>
    </p:spTree>
    <p:extLst>
      <p:ext uri="{BB962C8B-B14F-4D97-AF65-F5344CB8AC3E}">
        <p14:creationId xmlns:p14="http://schemas.microsoft.com/office/powerpoint/2010/main" val="3499590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Script Positional Arguments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CF6E88-1EBE-0945-A543-7307E4D259F1}"/>
              </a:ext>
            </a:extLst>
          </p:cNvPr>
          <p:cNvSpPr txBox="1"/>
          <p:nvPr/>
        </p:nvSpPr>
        <p:spPr>
          <a:xfrm>
            <a:off x="210766" y="893674"/>
            <a:ext cx="88588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script uses positional arguments to pass information about variables like </a:t>
            </a:r>
            <a:r>
              <a:rPr lang="en-US" dirty="0" err="1"/>
              <a:t>vmanage</a:t>
            </a:r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, username and son on, example:</a:t>
            </a:r>
          </a:p>
          <a:p>
            <a:endParaRPr lang="en-US" dirty="0"/>
          </a:p>
          <a:p>
            <a:r>
              <a:rPr lang="en-US" dirty="0"/>
              <a:t>python &lt;script name&gt; </a:t>
            </a: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vmanage-ip</a:t>
            </a:r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&lt;username&gt;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&lt;password&gt;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&lt;action&gt;</a:t>
            </a:r>
          </a:p>
          <a:p>
            <a:endParaRPr lang="en-US" dirty="0"/>
          </a:p>
          <a:p>
            <a:r>
              <a:rPr lang="en-US" b="1" u="sng" dirty="0"/>
              <a:t>Practical Example:</a:t>
            </a:r>
          </a:p>
          <a:p>
            <a:endParaRPr lang="en-US" dirty="0"/>
          </a:p>
          <a:p>
            <a:r>
              <a:rPr lang="en-US" dirty="0"/>
              <a:t>python </a:t>
            </a:r>
            <a:r>
              <a:rPr lang="en-US" dirty="0" err="1"/>
              <a:t>backup_restore_vmanage_templates.py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10.1.12.5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admin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admin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export</a:t>
            </a:r>
          </a:p>
          <a:p>
            <a:r>
              <a:rPr lang="en-US" dirty="0"/>
              <a:t>python </a:t>
            </a:r>
            <a:r>
              <a:rPr lang="en-US" dirty="0" err="1"/>
              <a:t>backup_restore_vmanage_templates.py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192.168.10.180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admin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admin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import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2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3682218-8908-5541-ACAB-5E70877B3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10" y="914400"/>
            <a:ext cx="4320663" cy="4102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783B94-4C99-C949-86C8-924248514B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914400"/>
            <a:ext cx="4104832" cy="19788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5F8F78-300E-934F-B9B1-C52B41425567}"/>
              </a:ext>
            </a:extLst>
          </p:cNvPr>
          <p:cNvSpPr txBox="1"/>
          <p:nvPr/>
        </p:nvSpPr>
        <p:spPr>
          <a:xfrm>
            <a:off x="5365205" y="155180"/>
            <a:ext cx="23214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vManage</a:t>
            </a:r>
            <a:r>
              <a:rPr lang="en-US" sz="1400" dirty="0"/>
              <a:t> - 192.168.10.150</a:t>
            </a:r>
          </a:p>
          <a:p>
            <a:r>
              <a:rPr lang="en-US" sz="1400" dirty="0"/>
              <a:t>With no Feature Templates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24E06A-C8BB-884B-A5A2-7DC784BBF749}"/>
              </a:ext>
            </a:extLst>
          </p:cNvPr>
          <p:cNvSpPr txBox="1"/>
          <p:nvPr/>
        </p:nvSpPr>
        <p:spPr>
          <a:xfrm>
            <a:off x="282314" y="201611"/>
            <a:ext cx="2528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vManage</a:t>
            </a:r>
            <a:r>
              <a:rPr lang="en-US" sz="1400" dirty="0"/>
              <a:t> - 10.1.12.5</a:t>
            </a:r>
          </a:p>
          <a:p>
            <a:r>
              <a:rPr lang="en-US" sz="1400" dirty="0"/>
              <a:t>Multiple Feature Templates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4E37058E-5B39-0A4B-8228-BA90609F62F0}"/>
              </a:ext>
            </a:extLst>
          </p:cNvPr>
          <p:cNvSpPr/>
          <p:nvPr/>
        </p:nvSpPr>
        <p:spPr>
          <a:xfrm>
            <a:off x="3055433" y="416790"/>
            <a:ext cx="1702420" cy="261610"/>
          </a:xfrm>
          <a:prstGeom prst="rightArrow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US" sz="1600" dirty="0">
              <a:highlight>
                <a:srgbClr val="FF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2BAA47-A4A6-9848-900A-BC8C32BC9458}"/>
              </a:ext>
            </a:extLst>
          </p:cNvPr>
          <p:cNvSpPr txBox="1"/>
          <p:nvPr/>
        </p:nvSpPr>
        <p:spPr>
          <a:xfrm>
            <a:off x="2947085" y="201611"/>
            <a:ext cx="20072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We want to export those templates to</a:t>
            </a:r>
          </a:p>
        </p:txBody>
      </p:sp>
    </p:spTree>
    <p:extLst>
      <p:ext uri="{BB962C8B-B14F-4D97-AF65-F5344CB8AC3E}">
        <p14:creationId xmlns:p14="http://schemas.microsoft.com/office/powerpoint/2010/main" val="405955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Backup Process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9DF2DA-27CE-924B-B6D4-A30D380EBE3D}"/>
              </a:ext>
            </a:extLst>
          </p:cNvPr>
          <p:cNvSpPr txBox="1"/>
          <p:nvPr/>
        </p:nvSpPr>
        <p:spPr>
          <a:xfrm>
            <a:off x="92364" y="779117"/>
            <a:ext cx="6079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Via terminal, step into the folder where the script is sitting: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94A381-9D20-154B-A66A-54BF01226518}"/>
              </a:ext>
            </a:extLst>
          </p:cNvPr>
          <p:cNvSpPr txBox="1"/>
          <p:nvPr/>
        </p:nvSpPr>
        <p:spPr>
          <a:xfrm>
            <a:off x="92364" y="1874181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Execute the script giving the </a:t>
            </a:r>
            <a:r>
              <a:rPr lang="en-US" dirty="0" err="1"/>
              <a:t>vmanage-ip</a:t>
            </a:r>
            <a:r>
              <a:rPr lang="en-US" dirty="0"/>
              <a:t>, username, password and action as positional arguments. In this case the action == ”export”.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F68229-2393-F447-93B1-EF2B0EB3021F}"/>
              </a:ext>
            </a:extLst>
          </p:cNvPr>
          <p:cNvSpPr/>
          <p:nvPr/>
        </p:nvSpPr>
        <p:spPr>
          <a:xfrm>
            <a:off x="92364" y="3246244"/>
            <a:ext cx="7347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Scripts then creates a folder called “</a:t>
            </a:r>
            <a:r>
              <a:rPr lang="en-US" dirty="0" err="1"/>
              <a:t>backup_vmanage_templates</a:t>
            </a:r>
            <a:r>
              <a:rPr lang="en-US" dirty="0"/>
              <a:t>” with all the backed templates in json format inside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59FC65-A91F-4640-B4D7-6B557BD35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52" y="1295225"/>
            <a:ext cx="8422887" cy="4321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2F5960-596C-384D-A03F-52A7687D80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552" y="2697692"/>
            <a:ext cx="8422887" cy="3720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096EFD-EE93-724A-8AFA-F0ABF4BCFC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552" y="4064833"/>
            <a:ext cx="8422887" cy="48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63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Restore Process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9DF2DA-27CE-924B-B6D4-A30D380EBE3D}"/>
              </a:ext>
            </a:extLst>
          </p:cNvPr>
          <p:cNvSpPr txBox="1"/>
          <p:nvPr/>
        </p:nvSpPr>
        <p:spPr>
          <a:xfrm>
            <a:off x="128120" y="924865"/>
            <a:ext cx="6951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Via terminal, step into the folder where the script and backups are: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94A381-9D20-154B-A66A-54BF01226518}"/>
              </a:ext>
            </a:extLst>
          </p:cNvPr>
          <p:cNvSpPr txBox="1"/>
          <p:nvPr/>
        </p:nvSpPr>
        <p:spPr>
          <a:xfrm>
            <a:off x="195590" y="2137856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Execute the script giving the </a:t>
            </a:r>
            <a:r>
              <a:rPr lang="en-US" dirty="0" err="1"/>
              <a:t>vmanageip</a:t>
            </a:r>
            <a:r>
              <a:rPr lang="en-US" dirty="0"/>
              <a:t>, username, password and action as positional arguments. In this case the action == ”import”.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1A7860-FC56-5B4B-9811-21CC0AD039B1}"/>
              </a:ext>
            </a:extLst>
          </p:cNvPr>
          <p:cNvSpPr txBox="1"/>
          <p:nvPr/>
        </p:nvSpPr>
        <p:spPr>
          <a:xfrm>
            <a:off x="195590" y="3572304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Now, login to the </a:t>
            </a:r>
            <a:r>
              <a:rPr lang="en-US" dirty="0" err="1"/>
              <a:t>vmanage</a:t>
            </a:r>
            <a:r>
              <a:rPr lang="en-US" dirty="0"/>
              <a:t> where you imported the templates and check that the templates were in fact created.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E7D55A-59E2-C646-B2BA-DFB1305D6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85" y="1458525"/>
            <a:ext cx="8422735" cy="4594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C425A3-36A4-6F41-893F-E9A45B020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519" y="3004058"/>
            <a:ext cx="8415301" cy="33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869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510B23F-D46F-8741-BFE0-A82BE119C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23" y="258041"/>
            <a:ext cx="5154083" cy="46274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4FF5DEE-5EB1-5C41-ABA4-13986CB35FB0}"/>
              </a:ext>
            </a:extLst>
          </p:cNvPr>
          <p:cNvSpPr txBox="1"/>
          <p:nvPr/>
        </p:nvSpPr>
        <p:spPr>
          <a:xfrm>
            <a:off x="5593257" y="2387129"/>
            <a:ext cx="3467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</a:t>
            </a:r>
            <a:r>
              <a:rPr lang="en-US" dirty="0" err="1"/>
              <a:t>vManage</a:t>
            </a:r>
            <a:r>
              <a:rPr lang="en-US" dirty="0"/>
              <a:t> - 192.168.10.150</a:t>
            </a:r>
          </a:p>
          <a:p>
            <a:r>
              <a:rPr lang="en-US" dirty="0"/>
              <a:t>Has all the templates !!</a:t>
            </a:r>
          </a:p>
        </p:txBody>
      </p:sp>
    </p:spTree>
    <p:extLst>
      <p:ext uri="{BB962C8B-B14F-4D97-AF65-F5344CB8AC3E}">
        <p14:creationId xmlns:p14="http://schemas.microsoft.com/office/powerpoint/2010/main" val="2303159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Additional Resources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F4AD01-9B58-C242-BB1F-D12DCFF4B6F4}"/>
              </a:ext>
            </a:extLst>
          </p:cNvPr>
          <p:cNvSpPr/>
          <p:nvPr/>
        </p:nvSpPr>
        <p:spPr>
          <a:xfrm>
            <a:off x="297519" y="1011143"/>
            <a:ext cx="8393899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API Doc</a:t>
            </a:r>
            <a:r>
              <a:rPr lang="en-US" dirty="0"/>
              <a:t>: </a:t>
            </a:r>
            <a:r>
              <a:rPr lang="en-US" sz="1400" dirty="0">
                <a:hlinkClick r:id="rId3"/>
              </a:rPr>
              <a:t>https://sdwan-docs.cisco.com/Product_Documentation/Command_Reference/Command_Reference/vManage_REST_APIs/vManage_REST_APIs_Overview/Using_the_vManage_REST_APIs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Python 3.8: </a:t>
            </a:r>
            <a:r>
              <a:rPr lang="en-US" sz="1400" dirty="0">
                <a:hlinkClick r:id="rId4"/>
              </a:rPr>
              <a:t>https://www.python.org/downloads/release/python-380/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Using </a:t>
            </a:r>
            <a:r>
              <a:rPr lang="en-US" sz="1400" dirty="0" err="1"/>
              <a:t>vManage</a:t>
            </a:r>
            <a:r>
              <a:rPr lang="en-US" sz="1400" dirty="0"/>
              <a:t> Rest API: </a:t>
            </a:r>
            <a:r>
              <a:rPr lang="en-US" sz="1400" dirty="0">
                <a:hlinkClick r:id="rId5"/>
              </a:rPr>
              <a:t>https://www.youtube.com/watch?v=OYy1pByYfrI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93162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B9C1A473-7A37-0F4B-BA65-F31B0F50DD9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3692"/>
            <a:ext cx="9144000" cy="5139807"/>
          </a:xfrm>
        </p:spPr>
      </p:pic>
      <p:sp>
        <p:nvSpPr>
          <p:cNvPr id="16" name="Rectangle 15"/>
          <p:cNvSpPr/>
          <p:nvPr/>
        </p:nvSpPr>
        <p:spPr>
          <a:xfrm>
            <a:off x="0" y="1331731"/>
            <a:ext cx="9144000" cy="3811770"/>
          </a:xfrm>
          <a:prstGeom prst="rect">
            <a:avLst/>
          </a:prstGeom>
          <a:gradFill flip="none" rotWithShape="1">
            <a:gsLst>
              <a:gs pos="0">
                <a:srgbClr val="000000">
                  <a:lumMod val="0"/>
                  <a:alpha val="73000"/>
                </a:srgbClr>
              </a:gs>
              <a:gs pos="98000">
                <a:srgbClr val="FFFFFF">
                  <a:alpha val="0"/>
                  <a:lumMod val="0"/>
                </a:srgbClr>
              </a:gs>
            </a:gsLst>
            <a:lin ang="16200000" scaled="0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US" sz="160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47857E-90F3-254A-B009-A2648F736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>
                <a:solidFill>
                  <a:schemeClr val="bg1"/>
                </a:solidFill>
              </a:rPr>
              <a:t>Thanks </a:t>
            </a:r>
          </a:p>
        </p:txBody>
      </p:sp>
    </p:spTree>
    <p:extLst>
      <p:ext uri="{BB962C8B-B14F-4D97-AF65-F5344CB8AC3E}">
        <p14:creationId xmlns:p14="http://schemas.microsoft.com/office/powerpoint/2010/main" val="1557466592"/>
      </p:ext>
    </p:extLst>
  </p:cSld>
  <p:clrMapOvr>
    <a:masterClrMapping/>
  </p:clrMapOvr>
</p:sld>
</file>

<file path=ppt/theme/theme1.xml><?xml version="1.0" encoding="utf-8"?>
<a:theme xmlns:a="http://schemas.openxmlformats.org/drawingml/2006/main" name="DD_master_page">
  <a:themeElements>
    <a:clrScheme name="Custom 2">
      <a:dk1>
        <a:srgbClr val="1C1F50"/>
      </a:dk1>
      <a:lt1>
        <a:srgbClr val="FFFFFF"/>
      </a:lt1>
      <a:dk2>
        <a:srgbClr val="A2AAB2"/>
      </a:dk2>
      <a:lt2>
        <a:srgbClr val="656E71"/>
      </a:lt2>
      <a:accent1>
        <a:srgbClr val="0033CC"/>
      </a:accent1>
      <a:accent2>
        <a:srgbClr val="427CB2"/>
      </a:accent2>
      <a:accent3>
        <a:srgbClr val="09C7F0"/>
      </a:accent3>
      <a:accent4>
        <a:srgbClr val="2BD3B5"/>
      </a:accent4>
      <a:accent5>
        <a:srgbClr val="01B29F"/>
      </a:accent5>
      <a:accent6>
        <a:srgbClr val="189BA9"/>
      </a:accent6>
      <a:hlink>
        <a:srgbClr val="0784C1"/>
      </a:hlink>
      <a:folHlink>
        <a:srgbClr val="0784C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12700">
          <a:noFill/>
        </a:ln>
        <a:effectLst/>
      </a:spPr>
      <a:bodyPr lIns="36000" tIns="36000" rIns="36000" bIns="36000" anchor="ctr"/>
      <a:lstStyle>
        <a:defPPr algn="ctr" fontAlgn="auto">
          <a:lnSpc>
            <a:spcPct val="110000"/>
          </a:lnSpc>
          <a:spcBef>
            <a:spcPts val="200"/>
          </a:spcBef>
          <a:spcAft>
            <a:spcPts val="200"/>
          </a:spcAft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NTT Powerpoint Template 2.0" id="{A2FAB8CF-4D73-704E-9FE3-DA3F49FB18F4}" vid="{2D61128A-D991-454A-BBBB-148527BEE8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5b523e2-ec0b-4a03-8c67-5f972280e9ea"/>
    <SME xmlns="b5b523e2-ec0b-4a03-8c67-5f972280e9ea">
      <UserInfo>
        <DisplayName/>
        <AccountId xsi:nil="true"/>
        <AccountType/>
      </UserInfo>
    </SME>
    <k6bef4eeb35c482cafab32b4bd2eb14e xmlns="b5b523e2-ec0b-4a03-8c67-5f972280e9ea">
      <Terms xmlns="http://schemas.microsoft.com/office/infopath/2007/PartnerControls"/>
    </k6bef4eeb35c482cafab32b4bd2eb14e>
    <Documentdescription xmlns="b5b523e2-ec0b-4a03-8c67-5f972280e9ea" xsi:nil="true"/>
    <a2ccd6c74cdc4ba2be780cc05c2562a6 xmlns="b5b523e2-ec0b-4a03-8c67-5f972280e9ea">
      <Terms xmlns="http://schemas.microsoft.com/office/infopath/2007/PartnerControls"/>
    </a2ccd6c74cdc4ba2be780cc05c2562a6>
    <jd8231bcb0f948819f6baf867a52a70f xmlns="b5b523e2-ec0b-4a03-8c67-5f972280e9ea">
      <Terms xmlns="http://schemas.microsoft.com/office/infopath/2007/PartnerControls"/>
    </jd8231bcb0f948819f6baf867a52a70f>
    <Authorowner xmlns="b5b523e2-ec0b-4a03-8c67-5f972280e9ea">
      <UserInfo>
        <DisplayName/>
        <AccountId xsi:nil="true"/>
        <AccountType/>
      </UserInfo>
    </Authorowner>
    <kec8db2c9dc143e5aa5e1fb967633b97 xmlns="b5b523e2-ec0b-4a03-8c67-5f972280e9ea">
      <Terms xmlns="http://schemas.microsoft.com/office/infopath/2007/PartnerControls"/>
    </kec8db2c9dc143e5aa5e1fb967633b97>
    <SharedWithUsers xmlns="b5b523e2-ec0b-4a03-8c67-5f972280e9ea">
      <UserInfo>
        <DisplayName>Susie Cotroneo (AU)</DisplayName>
        <AccountId>2885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Hello NTT collateral" ma:contentTypeID="0x01010083A53A6CBC52CF469E559E6051309380000E832105B983594CBFFBCC2F059A6F9B" ma:contentTypeVersion="19" ma:contentTypeDescription="" ma:contentTypeScope="" ma:versionID="31a64cae59ace772d9f77cbfee8ad993">
  <xsd:schema xmlns:xsd="http://www.w3.org/2001/XMLSchema" xmlns:xs="http://www.w3.org/2001/XMLSchema" xmlns:p="http://schemas.microsoft.com/office/2006/metadata/properties" xmlns:ns2="b5b523e2-ec0b-4a03-8c67-5f972280e9ea" xmlns:ns3="8ec2c3dc-5baf-48f8-a71c-93b40676d795" targetNamespace="http://schemas.microsoft.com/office/2006/metadata/properties" ma:root="true" ma:fieldsID="ad711d700a24a3ad6fc63612d09dbde1" ns2:_="" ns3:_="">
    <xsd:import namespace="b5b523e2-ec0b-4a03-8c67-5f972280e9ea"/>
    <xsd:import namespace="8ec2c3dc-5baf-48f8-a71c-93b40676d795"/>
    <xsd:element name="properties">
      <xsd:complexType>
        <xsd:sequence>
          <xsd:element name="documentManagement">
            <xsd:complexType>
              <xsd:all>
                <xsd:element ref="ns2:Authorowner" minOccurs="0"/>
                <xsd:element ref="ns2:Documentdescription" minOccurs="0"/>
                <xsd:element ref="ns2:a2ccd6c74cdc4ba2be780cc05c2562a6" minOccurs="0"/>
                <xsd:element ref="ns2:TaxCatchAll" minOccurs="0"/>
                <xsd:element ref="ns2:TaxCatchAllLabel" minOccurs="0"/>
                <xsd:element ref="ns2:kec8db2c9dc143e5aa5e1fb967633b97" minOccurs="0"/>
                <xsd:element ref="ns2:k6bef4eeb35c482cafab32b4bd2eb14e" minOccurs="0"/>
                <xsd:element ref="ns2:SME" minOccurs="0"/>
                <xsd:element ref="ns2:jd8231bcb0f948819f6baf867a52a70f" minOccurs="0"/>
                <xsd:element ref="ns3:MediaServiceMetadata" minOccurs="0"/>
                <xsd:element ref="ns3:MediaServiceFastMetadata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b523e2-ec0b-4a03-8c67-5f972280e9ea" elementFormDefault="qualified">
    <xsd:import namespace="http://schemas.microsoft.com/office/2006/documentManagement/types"/>
    <xsd:import namespace="http://schemas.microsoft.com/office/infopath/2007/PartnerControls"/>
    <xsd:element name="Authorowner" ma:index="8" nillable="true" ma:displayName="Author / owner" ma:list="UserInfo" ma:SharePointGroup="0" ma:internalName="Authorowner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description" ma:index="9" nillable="true" ma:displayName="Document description" ma:internalName="Documentdescription" ma:readOnly="false">
      <xsd:simpleType>
        <xsd:restriction base="dms:Note">
          <xsd:maxLength value="255"/>
        </xsd:restriction>
      </xsd:simpleType>
    </xsd:element>
    <xsd:element name="a2ccd6c74cdc4ba2be780cc05c2562a6" ma:index="10" nillable="true" ma:taxonomy="true" ma:internalName="a2ccd6c74cdc4ba2be780cc05c2562a6" ma:taxonomyFieldName="Documenttype" ma:displayName="Document type" ma:readOnly="false" ma:default="" ma:fieldId="{a2ccd6c7-4cdc-4ba2-be78-0cc05c2562a6}" ma:sspId="e77122d2-e88d-4b4a-9837-8138ff3ddcf3" ma:termSetId="3e1e0622-520a-4659-8881-a7a9f503f4f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1" nillable="true" ma:displayName="Taxonomy Catch All Column" ma:hidden="true" ma:list="{aeccbf57-dbd4-4c65-afb0-b1d56f1f7d65}" ma:internalName="TaxCatchAll" ma:showField="CatchAllData" ma:web="b5b523e2-ec0b-4a03-8c67-5f972280e9e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" nillable="true" ma:displayName="Taxonomy Catch All Column1" ma:hidden="true" ma:list="{aeccbf57-dbd4-4c65-afb0-b1d56f1f7d65}" ma:internalName="TaxCatchAllLabel" ma:readOnly="true" ma:showField="CatchAllDataLabel" ma:web="b5b523e2-ec0b-4a03-8c67-5f972280e9e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kec8db2c9dc143e5aa5e1fb967633b97" ma:index="14" nillable="true" ma:taxonomy="true" ma:internalName="kec8db2c9dc143e5aa5e1fb967633b97" ma:taxonomyFieldName="Functionalareas" ma:displayName="Functional areas" ma:readOnly="false" ma:default="" ma:fieldId="{4ec8db2c-9dc1-43e5-aa5e-1fb967633b97}" ma:taxonomyMulti="true" ma:sspId="e77122d2-e88d-4b4a-9837-8138ff3ddcf3" ma:termSetId="090ace77-1349-4c5e-b927-dfae75ecad0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6bef4eeb35c482cafab32b4bd2eb14e" ma:index="16" nillable="true" ma:taxonomy="true" ma:internalName="k6bef4eeb35c482cafab32b4bd2eb14e" ma:taxonomyFieldName="Geographicalarea" ma:displayName="Geographical area" ma:readOnly="false" ma:default="" ma:fieldId="{46bef4ee-b35c-482c-afab-32b4bd2eb14e}" ma:sspId="e77122d2-e88d-4b4a-9837-8138ff3ddcf3" ma:termSetId="07d95016-4ad9-455a-94d7-3a107692e01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ME" ma:index="18" nillable="true" ma:displayName="Subject matter expert" ma:list="UserInfo" ma:SharePointGroup="0" ma:internalName="SME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jd8231bcb0f948819f6baf867a52a70f" ma:index="19" nillable="true" ma:taxonomy="true" ma:internalName="jd8231bcb0f948819f6baf867a52a70f" ma:taxonomyFieldName="Usageclassification" ma:displayName="Usage classification" ma:readOnly="false" ma:default="" ma:fieldId="{3d8231bc-b0f9-4881-9f6b-af867a52a70f}" ma:sspId="e77122d2-e88d-4b4a-9837-8138ff3ddcf3" ma:termSetId="d7f1d3c9-bfcf-4578-8d36-567ea52b3b3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2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c2c3dc-5baf-48f8-a71c-93b40676d7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2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6321E9-5EB7-4E72-8D59-175474F82BA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8E58552-9463-410D-8394-1554D60D27A7}">
  <ds:schemaRefs>
    <ds:schemaRef ds:uri="b5b523e2-ec0b-4a03-8c67-5f972280e9ea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8ec2c3dc-5baf-48f8-a71c-93b40676d795"/>
  </ds:schemaRefs>
</ds:datastoreItem>
</file>

<file path=customXml/itemProps3.xml><?xml version="1.0" encoding="utf-8"?>
<ds:datastoreItem xmlns:ds="http://schemas.openxmlformats.org/officeDocument/2006/customXml" ds:itemID="{7C57FC25-85D5-4B93-9B52-77A770694C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b523e2-ec0b-4a03-8c67-5f972280e9ea"/>
    <ds:schemaRef ds:uri="8ec2c3dc-5baf-48f8-a71c-93b40676d7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DD_master_page</Template>
  <TotalTime>28</TotalTime>
  <Words>382</Words>
  <Application>Microsoft Macintosh PowerPoint</Application>
  <PresentationFormat>On-screen Show (16:9)</PresentationFormat>
  <Paragraphs>50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Source Sans Pro</vt:lpstr>
      <vt:lpstr>DD_master_page</vt:lpstr>
      <vt:lpstr>Cisco SDWAN Viptela Interacting with the Cisco SDWAN Viptlea API to export and import feature templates  NTT Chile</vt:lpstr>
      <vt:lpstr>Requirements</vt:lpstr>
      <vt:lpstr>Script Positional Arguments</vt:lpstr>
      <vt:lpstr>PowerPoint Presentation</vt:lpstr>
      <vt:lpstr>Backup Process</vt:lpstr>
      <vt:lpstr>Restore Process</vt:lpstr>
      <vt:lpstr>PowerPoint Presentation</vt:lpstr>
      <vt:lpstr>Additional Resources</vt:lpstr>
      <vt:lpstr>Thanks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Cisco SDWAN Viptela Interacting with the Cisco SDWAN Viptlea API to backup and restore feature templates  NTT Chile</dc:title>
  <dc:creator>George Solórzano (Americas)</dc:creator>
  <cp:lastModifiedBy>George Solórzano (Americas)</cp:lastModifiedBy>
  <cp:revision>6</cp:revision>
  <dcterms:created xsi:type="dcterms:W3CDTF">2019-12-12T21:28:43Z</dcterms:created>
  <dcterms:modified xsi:type="dcterms:W3CDTF">2019-12-13T17:38:11Z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0x01010083A53A6CBC52CF469E559E6051309380000E832105B983594CBFFBCC2F059A6F9B</vt:lpwstr>
  </property>
  <property fmtid="{D5CDD505-2E9C-101B-9397-08002B2CF9AE}" pid="3" name="Order">
    <vt:r8>11600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Geographicalarea">
    <vt:lpwstr/>
  </property>
  <property fmtid="{D5CDD505-2E9C-101B-9397-08002B2CF9AE}" pid="11" name="Functionalareas">
    <vt:lpwstr/>
  </property>
  <property fmtid="{D5CDD505-2E9C-101B-9397-08002B2CF9AE}" pid="12" name="Usageclassification">
    <vt:lpwstr/>
  </property>
  <property fmtid="{D5CDD505-2E9C-101B-9397-08002B2CF9AE}" pid="13" name="Documenttype">
    <vt:lpwstr/>
  </property>
</Properties>
</file>