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0" r:id="rId6"/>
    <p:sldId id="279" r:id="rId7"/>
    <p:sldId id="262" r:id="rId8"/>
    <p:sldId id="285" r:id="rId9"/>
    <p:sldId id="288" r:id="rId10"/>
    <p:sldId id="287" r:id="rId11"/>
    <p:sldId id="265" r:id="rId12"/>
    <p:sldId id="292" r:id="rId13"/>
    <p:sldId id="284" r:id="rId14"/>
    <p:sldId id="264" r:id="rId15"/>
    <p:sldId id="294" r:id="rId16"/>
    <p:sldId id="257" r:id="rId17"/>
    <p:sldId id="291" r:id="rId18"/>
    <p:sldId id="260" r:id="rId19"/>
    <p:sldId id="261" r:id="rId20"/>
    <p:sldId id="302" r:id="rId21"/>
    <p:sldId id="295" r:id="rId22"/>
    <p:sldId id="259" r:id="rId23"/>
    <p:sldId id="301" r:id="rId24"/>
    <p:sldId id="299" r:id="rId25"/>
    <p:sldId id="286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, Brandt W" initials="GBW" lastIdx="1" clrIdx="0">
    <p:extLst>
      <p:ext uri="{19B8F6BF-5375-455C-9EA6-DF929625EA0E}">
        <p15:presenceInfo xmlns:p15="http://schemas.microsoft.com/office/powerpoint/2012/main" userId="Green, Brandt 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F10"/>
    <a:srgbClr val="0000FF"/>
    <a:srgbClr val="395B94"/>
    <a:srgbClr val="6B8E23"/>
    <a:srgbClr val="CD5C5C"/>
    <a:srgbClr val="000000"/>
    <a:srgbClr val="F4F7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493BE-4804-44E9-92E4-8830EBA18D79}" v="7" dt="2021-08-08T15:29:45.889"/>
    <p1510:client id="{054F40BC-BD7D-4F4D-A71F-E7756B462DA2}" v="8" dt="2021-08-08T02:12:22.052"/>
    <p1510:client id="{1923D792-177D-4BF6-9166-1E809F38E51E}" v="99" dt="2021-08-08T16:14:32.645"/>
    <p1510:client id="{221BE202-77CD-4F7A-977B-46F8EDBC4DCA}" v="9" dt="2021-08-08T23:43:21.236"/>
    <p1510:client id="{250EA20B-69FB-4F55-AEC6-0DC977AACF2D}" v="46" dt="2021-08-08T16:20:33.335"/>
    <p1510:client id="{386906FD-99B9-4A2B-B5E6-E5B5DBFCA0C7}" v="215" dt="2021-08-08T15:17:04.835"/>
    <p1510:client id="{410D8E31-968D-4EA1-95E8-411134BA6339}" v="383" dt="2021-08-08T14:23:29.967"/>
    <p1510:client id="{5B240F81-3337-4140-AD78-8E3864D6677A}" v="33" dt="2021-08-08T18:21:28.286"/>
    <p1510:client id="{667651A9-2702-4C25-84D7-588C058B7E90}" v="116" dt="2021-08-08T16:28:34.189"/>
    <p1510:client id="{A7597734-5038-4D84-BCB8-71301BE7041A}" v="11" dt="2021-08-08T16:38:12.861"/>
    <p1510:client id="{CE3F9133-05B2-4760-B975-67FE774F0422}" v="868" dt="2021-08-08T19:48:50.129"/>
    <p1510:client id="{DE3971EA-7EFD-491F-8AC9-048243D5D9DD}" v="3448" dt="2021-08-08T15:22:51.812"/>
    <p1510:client id="{EF76DBBE-6B3D-47F7-B5A8-DACE09F4DAAB}" v="43" dt="2021-08-08T15:28:04.710"/>
    <p1510:client id="{FD882B7F-6C31-4859-9D1F-1CA88BFA3715}" v="31" dt="2021-08-08T06:42:39.90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brera, Emilio A" userId="S::emilio.cabrera@austin.utexas.edu::90420dd5-7349-4863-a8f0-4232d9bad2f6" providerId="AD" clId="Web-{1923D792-177D-4BF6-9166-1E809F38E51E}"/>
    <pc:docChg chg="addSld modSld">
      <pc:chgData name="Cabrera, Emilio A" userId="S::emilio.cabrera@austin.utexas.edu::90420dd5-7349-4863-a8f0-4232d9bad2f6" providerId="AD" clId="Web-{1923D792-177D-4BF6-9166-1E809F38E51E}" dt="2021-08-08T16:14:32.645" v="53" actId="20577"/>
      <pc:docMkLst>
        <pc:docMk/>
      </pc:docMkLst>
      <pc:sldChg chg="modSp">
        <pc:chgData name="Cabrera, Emilio A" userId="S::emilio.cabrera@austin.utexas.edu::90420dd5-7349-4863-a8f0-4232d9bad2f6" providerId="AD" clId="Web-{1923D792-177D-4BF6-9166-1E809F38E51E}" dt="2021-08-08T16:11:55.120" v="1" actId="20577"/>
        <pc:sldMkLst>
          <pc:docMk/>
          <pc:sldMk cId="1198535098" sldId="297"/>
        </pc:sldMkLst>
        <pc:spChg chg="mod">
          <ac:chgData name="Cabrera, Emilio A" userId="S::emilio.cabrera@austin.utexas.edu::90420dd5-7349-4863-a8f0-4232d9bad2f6" providerId="AD" clId="Web-{1923D792-177D-4BF6-9166-1E809F38E51E}" dt="2021-08-08T16:11:55.120" v="1" actId="20577"/>
          <ac:spMkLst>
            <pc:docMk/>
            <pc:sldMk cId="1198535098" sldId="297"/>
            <ac:spMk id="4" creationId="{BBFF4375-5ABB-4308-8AED-EF6CEF9FA228}"/>
          </ac:spMkLst>
        </pc:spChg>
      </pc:sldChg>
      <pc:sldChg chg="modSp add replId">
        <pc:chgData name="Cabrera, Emilio A" userId="S::emilio.cabrera@austin.utexas.edu::90420dd5-7349-4863-a8f0-4232d9bad2f6" providerId="AD" clId="Web-{1923D792-177D-4BF6-9166-1E809F38E51E}" dt="2021-08-08T16:14:32.645" v="53" actId="20577"/>
        <pc:sldMkLst>
          <pc:docMk/>
          <pc:sldMk cId="1743011169" sldId="301"/>
        </pc:sldMkLst>
        <pc:spChg chg="mod">
          <ac:chgData name="Cabrera, Emilio A" userId="S::emilio.cabrera@austin.utexas.edu::90420dd5-7349-4863-a8f0-4232d9bad2f6" providerId="AD" clId="Web-{1923D792-177D-4BF6-9166-1E809F38E51E}" dt="2021-08-08T16:12:44.341" v="13" actId="20577"/>
          <ac:spMkLst>
            <pc:docMk/>
            <pc:sldMk cId="1743011169" sldId="301"/>
            <ac:spMk id="2" creationId="{2BCB0DD1-F074-4406-BBAB-DC24707B5B96}"/>
          </ac:spMkLst>
        </pc:spChg>
        <pc:spChg chg="mod">
          <ac:chgData name="Cabrera, Emilio A" userId="S::emilio.cabrera@austin.utexas.edu::90420dd5-7349-4863-a8f0-4232d9bad2f6" providerId="AD" clId="Web-{1923D792-177D-4BF6-9166-1E809F38E51E}" dt="2021-08-08T16:14:32.645" v="53" actId="20577"/>
          <ac:spMkLst>
            <pc:docMk/>
            <pc:sldMk cId="1743011169" sldId="301"/>
            <ac:spMk id="6" creationId="{9412B6A0-D0A3-4161-9D6D-A7559A8FC744}"/>
          </ac:spMkLst>
        </pc:spChg>
      </pc:sldChg>
    </pc:docChg>
  </pc:docChgLst>
  <pc:docChgLst>
    <pc:chgData name="Branda Huang" userId="b7506ad0-a03f-4ddf-8d1c-7eb44a8e5939" providerId="ADAL" clId="{8C9528ED-B03D-48DE-BDA7-566D9CDB26E6}"/>
    <pc:docChg chg="modSld">
      <pc:chgData name="Branda Huang" userId="b7506ad0-a03f-4ddf-8d1c-7eb44a8e5939" providerId="ADAL" clId="{8C9528ED-B03D-48DE-BDA7-566D9CDB26E6}" dt="2021-08-08T18:28:51.360" v="33" actId="20577"/>
      <pc:docMkLst>
        <pc:docMk/>
      </pc:docMkLst>
      <pc:sldChg chg="addSp delSp">
        <pc:chgData name="Branda Huang" userId="b7506ad0-a03f-4ddf-8d1c-7eb44a8e5939" providerId="ADAL" clId="{8C9528ED-B03D-48DE-BDA7-566D9CDB26E6}" dt="2021-08-08T18:11:56.793" v="1"/>
        <pc:sldMkLst>
          <pc:docMk/>
          <pc:sldMk cId="1656520963" sldId="261"/>
        </pc:sldMkLst>
        <pc:picChg chg="add del">
          <ac:chgData name="Branda Huang" userId="b7506ad0-a03f-4ddf-8d1c-7eb44a8e5939" providerId="ADAL" clId="{8C9528ED-B03D-48DE-BDA7-566D9CDB26E6}" dt="2021-08-08T18:11:56.793" v="1"/>
          <ac:picMkLst>
            <pc:docMk/>
            <pc:sldMk cId="1656520963" sldId="261"/>
            <ac:picMk id="5" creationId="{F5B627E3-F009-4542-818F-A2ECA5D0D30A}"/>
          </ac:picMkLst>
        </pc:picChg>
      </pc:sldChg>
      <pc:sldChg chg="modSp">
        <pc:chgData name="Branda Huang" userId="b7506ad0-a03f-4ddf-8d1c-7eb44a8e5939" providerId="ADAL" clId="{8C9528ED-B03D-48DE-BDA7-566D9CDB26E6}" dt="2021-08-08T18:28:51.360" v="33" actId="20577"/>
        <pc:sldMkLst>
          <pc:docMk/>
          <pc:sldMk cId="1743011169" sldId="301"/>
        </pc:sldMkLst>
        <pc:spChg chg="mod">
          <ac:chgData name="Branda Huang" userId="b7506ad0-a03f-4ddf-8d1c-7eb44a8e5939" providerId="ADAL" clId="{8C9528ED-B03D-48DE-BDA7-566D9CDB26E6}" dt="2021-08-08T18:28:51.360" v="33" actId="20577"/>
          <ac:spMkLst>
            <pc:docMk/>
            <pc:sldMk cId="1743011169" sldId="301"/>
            <ac:spMk id="7" creationId="{F8420F6E-4471-4A07-9C79-EA1E4D554903}"/>
          </ac:spMkLst>
        </pc:spChg>
      </pc:sldChg>
    </pc:docChg>
  </pc:docChgLst>
  <pc:docChgLst>
    <pc:chgData name="Cabrera, Emilio A" userId="90420dd5-7349-4863-a8f0-4232d9bad2f6" providerId="ADAL" clId="{CE3F9133-05B2-4760-B975-67FE774F0422}"/>
    <pc:docChg chg="undo custSel delSld modSld sldOrd">
      <pc:chgData name="Cabrera, Emilio A" userId="90420dd5-7349-4863-a8f0-4232d9bad2f6" providerId="ADAL" clId="{CE3F9133-05B2-4760-B975-67FE774F0422}" dt="2021-08-08T19:57:51.875" v="1459" actId="404"/>
      <pc:docMkLst>
        <pc:docMk/>
      </pc:docMkLst>
      <pc:sldChg chg="modSp mod">
        <pc:chgData name="Cabrera, Emilio A" userId="90420dd5-7349-4863-a8f0-4232d9bad2f6" providerId="ADAL" clId="{CE3F9133-05B2-4760-B975-67FE774F0422}" dt="2021-08-08T17:27:15.357" v="397" actId="14100"/>
        <pc:sldMkLst>
          <pc:docMk/>
          <pc:sldMk cId="3050150815" sldId="284"/>
        </pc:sldMkLst>
        <pc:spChg chg="mod">
          <ac:chgData name="Cabrera, Emilio A" userId="90420dd5-7349-4863-a8f0-4232d9bad2f6" providerId="ADAL" clId="{CE3F9133-05B2-4760-B975-67FE774F0422}" dt="2021-08-08T17:27:15.357" v="397" actId="14100"/>
          <ac:spMkLst>
            <pc:docMk/>
            <pc:sldMk cId="3050150815" sldId="284"/>
            <ac:spMk id="24" creationId="{8455822C-CC94-46CA-96FF-209922F6C2AE}"/>
          </ac:spMkLst>
        </pc:spChg>
      </pc:sldChg>
      <pc:sldChg chg="addSp modSp mod">
        <pc:chgData name="Cabrera, Emilio A" userId="90420dd5-7349-4863-a8f0-4232d9bad2f6" providerId="ADAL" clId="{CE3F9133-05B2-4760-B975-67FE774F0422}" dt="2021-08-08T19:48:33.168" v="1274" actId="207"/>
        <pc:sldMkLst>
          <pc:docMk/>
          <pc:sldMk cId="805500823" sldId="285"/>
        </pc:sldMkLst>
        <pc:spChg chg="add mod">
          <ac:chgData name="Cabrera, Emilio A" userId="90420dd5-7349-4863-a8f0-4232d9bad2f6" providerId="ADAL" clId="{CE3F9133-05B2-4760-B975-67FE774F0422}" dt="2021-08-08T19:48:33.168" v="1274" actId="207"/>
          <ac:spMkLst>
            <pc:docMk/>
            <pc:sldMk cId="805500823" sldId="285"/>
            <ac:spMk id="3" creationId="{2D572B22-8BA4-4324-A4B2-6F2E9E236804}"/>
          </ac:spMkLst>
        </pc:spChg>
        <pc:picChg chg="mod">
          <ac:chgData name="Cabrera, Emilio A" userId="90420dd5-7349-4863-a8f0-4232d9bad2f6" providerId="ADAL" clId="{CE3F9133-05B2-4760-B975-67FE774F0422}" dt="2021-08-08T19:48:07.078" v="1270" actId="1076"/>
          <ac:picMkLst>
            <pc:docMk/>
            <pc:sldMk cId="805500823" sldId="285"/>
            <ac:picMk id="2" creationId="{E6662DC4-8923-4042-9F07-08EB8659328A}"/>
          </ac:picMkLst>
        </pc:picChg>
      </pc:sldChg>
      <pc:sldChg chg="modSp mod">
        <pc:chgData name="Cabrera, Emilio A" userId="90420dd5-7349-4863-a8f0-4232d9bad2f6" providerId="ADAL" clId="{CE3F9133-05B2-4760-B975-67FE774F0422}" dt="2021-08-08T19:42:02.601" v="1044" actId="207"/>
        <pc:sldMkLst>
          <pc:docMk/>
          <pc:sldMk cId="1819466610" sldId="286"/>
        </pc:sldMkLst>
        <pc:spChg chg="mod">
          <ac:chgData name="Cabrera, Emilio A" userId="90420dd5-7349-4863-a8f0-4232d9bad2f6" providerId="ADAL" clId="{CE3F9133-05B2-4760-B975-67FE774F0422}" dt="2021-08-08T19:42:02.601" v="1044" actId="207"/>
          <ac:spMkLst>
            <pc:docMk/>
            <pc:sldMk cId="1819466610" sldId="286"/>
            <ac:spMk id="11" creationId="{CEF09B05-2CB5-42AF-9736-17604F965528}"/>
          </ac:spMkLst>
        </pc:spChg>
        <pc:graphicFrameChg chg="mod modGraphic">
          <ac:chgData name="Cabrera, Emilio A" userId="90420dd5-7349-4863-a8f0-4232d9bad2f6" providerId="ADAL" clId="{CE3F9133-05B2-4760-B975-67FE774F0422}" dt="2021-08-08T16:50:20.329" v="199" actId="1076"/>
          <ac:graphicFrameMkLst>
            <pc:docMk/>
            <pc:sldMk cId="1819466610" sldId="286"/>
            <ac:graphicFrameMk id="3" creationId="{4E8890BC-B264-4E1E-9235-07744ED55872}"/>
          </ac:graphicFrameMkLst>
        </pc:graphicFrameChg>
      </pc:sldChg>
      <pc:sldChg chg="addSp modSp mod">
        <pc:chgData name="Cabrera, Emilio A" userId="90420dd5-7349-4863-a8f0-4232d9bad2f6" providerId="ADAL" clId="{CE3F9133-05B2-4760-B975-67FE774F0422}" dt="2021-08-08T19:57:19.830" v="1456" actId="207"/>
        <pc:sldMkLst>
          <pc:docMk/>
          <pc:sldMk cId="3679022720" sldId="288"/>
        </pc:sldMkLst>
        <pc:spChg chg="add mod">
          <ac:chgData name="Cabrera, Emilio A" userId="90420dd5-7349-4863-a8f0-4232d9bad2f6" providerId="ADAL" clId="{CE3F9133-05B2-4760-B975-67FE774F0422}" dt="2021-08-08T19:57:19.830" v="1456" actId="207"/>
          <ac:spMkLst>
            <pc:docMk/>
            <pc:sldMk cId="3679022720" sldId="288"/>
            <ac:spMk id="6" creationId="{A12F0A1C-F3A8-4C82-8DAD-4AC712DD89E5}"/>
          </ac:spMkLst>
        </pc:spChg>
        <pc:picChg chg="mod">
          <ac:chgData name="Cabrera, Emilio A" userId="90420dd5-7349-4863-a8f0-4232d9bad2f6" providerId="ADAL" clId="{CE3F9133-05B2-4760-B975-67FE774F0422}" dt="2021-08-08T19:48:49.426" v="1276" actId="1076"/>
          <ac:picMkLst>
            <pc:docMk/>
            <pc:sldMk cId="3679022720" sldId="288"/>
            <ac:picMk id="2" creationId="{4FBB2362-16A8-4E54-9E2C-63834129EF28}"/>
          </ac:picMkLst>
        </pc:picChg>
      </pc:sldChg>
      <pc:sldChg chg="modSp mod">
        <pc:chgData name="Cabrera, Emilio A" userId="90420dd5-7349-4863-a8f0-4232d9bad2f6" providerId="ADAL" clId="{CE3F9133-05B2-4760-B975-67FE774F0422}" dt="2021-08-08T16:37:01.639" v="76" actId="13926"/>
        <pc:sldMkLst>
          <pc:docMk/>
          <pc:sldMk cId="3667587695" sldId="295"/>
        </pc:sldMkLst>
        <pc:spChg chg="mod">
          <ac:chgData name="Cabrera, Emilio A" userId="90420dd5-7349-4863-a8f0-4232d9bad2f6" providerId="ADAL" clId="{CE3F9133-05B2-4760-B975-67FE774F0422}" dt="2021-08-08T16:37:01.639" v="76" actId="13926"/>
          <ac:spMkLst>
            <pc:docMk/>
            <pc:sldMk cId="3667587695" sldId="295"/>
            <ac:spMk id="6" creationId="{5FA8D02A-84E0-394C-AAC9-18FAE2D849E2}"/>
          </ac:spMkLst>
        </pc:spChg>
      </pc:sldChg>
      <pc:sldChg chg="del">
        <pc:chgData name="Cabrera, Emilio A" userId="90420dd5-7349-4863-a8f0-4232d9bad2f6" providerId="ADAL" clId="{CE3F9133-05B2-4760-B975-67FE774F0422}" dt="2021-08-08T16:50:40.885" v="200" actId="47"/>
        <pc:sldMkLst>
          <pc:docMk/>
          <pc:sldMk cId="3602117383" sldId="296"/>
        </pc:sldMkLst>
      </pc:sldChg>
      <pc:sldChg chg="del">
        <pc:chgData name="Cabrera, Emilio A" userId="90420dd5-7349-4863-a8f0-4232d9bad2f6" providerId="ADAL" clId="{CE3F9133-05B2-4760-B975-67FE774F0422}" dt="2021-08-08T16:38:17.412" v="77" actId="47"/>
        <pc:sldMkLst>
          <pc:docMk/>
          <pc:sldMk cId="1198535098" sldId="297"/>
        </pc:sldMkLst>
      </pc:sldChg>
      <pc:sldChg chg="addSp delSp modSp del mod">
        <pc:chgData name="Cabrera, Emilio A" userId="90420dd5-7349-4863-a8f0-4232d9bad2f6" providerId="ADAL" clId="{CE3F9133-05B2-4760-B975-67FE774F0422}" dt="2021-08-08T17:18:18.418" v="300" actId="47"/>
        <pc:sldMkLst>
          <pc:docMk/>
          <pc:sldMk cId="533443612" sldId="298"/>
        </pc:sldMkLst>
        <pc:spChg chg="del mod">
          <ac:chgData name="Cabrera, Emilio A" userId="90420dd5-7349-4863-a8f0-4232d9bad2f6" providerId="ADAL" clId="{CE3F9133-05B2-4760-B975-67FE774F0422}" dt="2021-08-08T17:18:08.512" v="297" actId="21"/>
          <ac:spMkLst>
            <pc:docMk/>
            <pc:sldMk cId="533443612" sldId="298"/>
            <ac:spMk id="4" creationId="{F66FB5D4-1196-4624-8821-7CDDDB84EBCD}"/>
          </ac:spMkLst>
        </pc:spChg>
        <pc:spChg chg="add mod">
          <ac:chgData name="Cabrera, Emilio A" userId="90420dd5-7349-4863-a8f0-4232d9bad2f6" providerId="ADAL" clId="{CE3F9133-05B2-4760-B975-67FE774F0422}" dt="2021-08-08T17:17:12.119" v="287" actId="21"/>
          <ac:spMkLst>
            <pc:docMk/>
            <pc:sldMk cId="533443612" sldId="298"/>
            <ac:spMk id="7" creationId="{C2572246-616B-40D0-B293-6102FE2840D7}"/>
          </ac:spMkLst>
        </pc:spChg>
        <pc:spChg chg="add mod">
          <ac:chgData name="Cabrera, Emilio A" userId="90420dd5-7349-4863-a8f0-4232d9bad2f6" providerId="ADAL" clId="{CE3F9133-05B2-4760-B975-67FE774F0422}" dt="2021-08-08T17:18:08.512" v="297" actId="21"/>
          <ac:spMkLst>
            <pc:docMk/>
            <pc:sldMk cId="533443612" sldId="298"/>
            <ac:spMk id="9" creationId="{0E1D423F-9A34-4AA8-8F64-A3B22202EC60}"/>
          </ac:spMkLst>
        </pc:spChg>
        <pc:picChg chg="del mod">
          <ac:chgData name="Cabrera, Emilio A" userId="90420dd5-7349-4863-a8f0-4232d9bad2f6" providerId="ADAL" clId="{CE3F9133-05B2-4760-B975-67FE774F0422}" dt="2021-08-08T17:17:12.119" v="287" actId="21"/>
          <ac:picMkLst>
            <pc:docMk/>
            <pc:sldMk cId="533443612" sldId="298"/>
            <ac:picMk id="6" creationId="{2DAA24C8-5C27-4D6E-BF77-9F439C39C45F}"/>
          </ac:picMkLst>
        </pc:picChg>
      </pc:sldChg>
      <pc:sldChg chg="addSp delSp modSp mod">
        <pc:chgData name="Cabrera, Emilio A" userId="90420dd5-7349-4863-a8f0-4232d9bad2f6" providerId="ADAL" clId="{CE3F9133-05B2-4760-B975-67FE774F0422}" dt="2021-08-08T18:09:01.131" v="944" actId="1076"/>
        <pc:sldMkLst>
          <pc:docMk/>
          <pc:sldMk cId="703455994" sldId="299"/>
        </pc:sldMkLst>
        <pc:spChg chg="mod">
          <ac:chgData name="Cabrera, Emilio A" userId="90420dd5-7349-4863-a8f0-4232d9bad2f6" providerId="ADAL" clId="{CE3F9133-05B2-4760-B975-67FE774F0422}" dt="2021-08-08T17:28:51.075" v="444" actId="20577"/>
          <ac:spMkLst>
            <pc:docMk/>
            <pc:sldMk cId="703455994" sldId="299"/>
            <ac:spMk id="2" creationId="{2CE06942-B5BB-4BCD-8092-86878A5DA5B6}"/>
          </ac:spMkLst>
        </pc:spChg>
        <pc:spChg chg="add del mod">
          <ac:chgData name="Cabrera, Emilio A" userId="90420dd5-7349-4863-a8f0-4232d9bad2f6" providerId="ADAL" clId="{CE3F9133-05B2-4760-B975-67FE774F0422}" dt="2021-08-08T18:08:20.622" v="838" actId="21"/>
          <ac:spMkLst>
            <pc:docMk/>
            <pc:sldMk cId="703455994" sldId="299"/>
            <ac:spMk id="3" creationId="{8501F93F-6F62-47B3-B18E-118C06F63EBB}"/>
          </ac:spMkLst>
        </pc:spChg>
        <pc:spChg chg="add del mod">
          <ac:chgData name="Cabrera, Emilio A" userId="90420dd5-7349-4863-a8f0-4232d9bad2f6" providerId="ADAL" clId="{CE3F9133-05B2-4760-B975-67FE774F0422}" dt="2021-08-08T18:08:41.894" v="931" actId="1076"/>
          <ac:spMkLst>
            <pc:docMk/>
            <pc:sldMk cId="703455994" sldId="299"/>
            <ac:spMk id="4" creationId="{DB8E70A2-C4BD-429E-A616-AE4DDEE0F5BD}"/>
          </ac:spMkLst>
        </pc:spChg>
        <pc:spChg chg="add del mod">
          <ac:chgData name="Cabrera, Emilio A" userId="90420dd5-7349-4863-a8f0-4232d9bad2f6" providerId="ADAL" clId="{CE3F9133-05B2-4760-B975-67FE774F0422}" dt="2021-08-08T18:08:50.191" v="943" actId="1076"/>
          <ac:spMkLst>
            <pc:docMk/>
            <pc:sldMk cId="703455994" sldId="299"/>
            <ac:spMk id="7" creationId="{11058504-3DBB-47EF-B8DB-75702E2CB334}"/>
          </ac:spMkLst>
        </pc:spChg>
        <pc:spChg chg="add del mod">
          <ac:chgData name="Cabrera, Emilio A" userId="90420dd5-7349-4863-a8f0-4232d9bad2f6" providerId="ADAL" clId="{CE3F9133-05B2-4760-B975-67FE774F0422}" dt="2021-08-08T18:08:20.622" v="838" actId="21"/>
          <ac:spMkLst>
            <pc:docMk/>
            <pc:sldMk cId="703455994" sldId="299"/>
            <ac:spMk id="9" creationId="{C50A51D0-60DF-442D-A9B9-2FA92C9868CF}"/>
          </ac:spMkLst>
        </pc:spChg>
        <pc:spChg chg="add del mod">
          <ac:chgData name="Cabrera, Emilio A" userId="90420dd5-7349-4863-a8f0-4232d9bad2f6" providerId="ADAL" clId="{CE3F9133-05B2-4760-B975-67FE774F0422}" dt="2021-08-08T18:08:20.622" v="838" actId="21"/>
          <ac:spMkLst>
            <pc:docMk/>
            <pc:sldMk cId="703455994" sldId="299"/>
            <ac:spMk id="10" creationId="{3CAAE51D-6051-4BC1-82DB-F0FCD62EBA1F}"/>
          </ac:spMkLst>
        </pc:spChg>
        <pc:spChg chg="add del mod">
          <ac:chgData name="Cabrera, Emilio A" userId="90420dd5-7349-4863-a8f0-4232d9bad2f6" providerId="ADAL" clId="{CE3F9133-05B2-4760-B975-67FE774F0422}" dt="2021-08-08T18:08:20.622" v="838" actId="21"/>
          <ac:spMkLst>
            <pc:docMk/>
            <pc:sldMk cId="703455994" sldId="299"/>
            <ac:spMk id="11" creationId="{F843A206-111A-45F8-AD66-9AC781575FB6}"/>
          </ac:spMkLst>
        </pc:spChg>
        <pc:spChg chg="add del mod">
          <ac:chgData name="Cabrera, Emilio A" userId="90420dd5-7349-4863-a8f0-4232d9bad2f6" providerId="ADAL" clId="{CE3F9133-05B2-4760-B975-67FE774F0422}" dt="2021-08-08T18:08:16.257" v="837" actId="21"/>
          <ac:spMkLst>
            <pc:docMk/>
            <pc:sldMk cId="703455994" sldId="299"/>
            <ac:spMk id="13" creationId="{679B760D-E821-4E85-8E21-2F05E26ECD25}"/>
          </ac:spMkLst>
        </pc:spChg>
        <pc:spChg chg="add del mod">
          <ac:chgData name="Cabrera, Emilio A" userId="90420dd5-7349-4863-a8f0-4232d9bad2f6" providerId="ADAL" clId="{CE3F9133-05B2-4760-B975-67FE774F0422}" dt="2021-08-08T18:08:16.257" v="837" actId="21"/>
          <ac:spMkLst>
            <pc:docMk/>
            <pc:sldMk cId="703455994" sldId="299"/>
            <ac:spMk id="15" creationId="{2B48355B-3501-43D3-A6EE-A75A86196A86}"/>
          </ac:spMkLst>
        </pc:spChg>
        <pc:spChg chg="add del mod">
          <ac:chgData name="Cabrera, Emilio A" userId="90420dd5-7349-4863-a8f0-4232d9bad2f6" providerId="ADAL" clId="{CE3F9133-05B2-4760-B975-67FE774F0422}" dt="2021-08-08T18:08:13.233" v="831"/>
          <ac:spMkLst>
            <pc:docMk/>
            <pc:sldMk cId="703455994" sldId="299"/>
            <ac:spMk id="17" creationId="{4C2581AC-AE8D-4E1A-A3D1-3882A58D3E8D}"/>
          </ac:spMkLst>
        </pc:spChg>
        <pc:spChg chg="add del mod">
          <ac:chgData name="Cabrera, Emilio A" userId="90420dd5-7349-4863-a8f0-4232d9bad2f6" providerId="ADAL" clId="{CE3F9133-05B2-4760-B975-67FE774F0422}" dt="2021-08-08T18:08:13.233" v="831"/>
          <ac:spMkLst>
            <pc:docMk/>
            <pc:sldMk cId="703455994" sldId="299"/>
            <ac:spMk id="18" creationId="{707F26AA-93D1-4182-AEE2-8B26DAB1672E}"/>
          </ac:spMkLst>
        </pc:spChg>
        <pc:spChg chg="add del mod">
          <ac:chgData name="Cabrera, Emilio A" userId="90420dd5-7349-4863-a8f0-4232d9bad2f6" providerId="ADAL" clId="{CE3F9133-05B2-4760-B975-67FE774F0422}" dt="2021-08-08T18:08:13.233" v="831"/>
          <ac:spMkLst>
            <pc:docMk/>
            <pc:sldMk cId="703455994" sldId="299"/>
            <ac:spMk id="19" creationId="{C478A7F5-1373-4C69-A693-BB3ED648D6EB}"/>
          </ac:spMkLst>
        </pc:spChg>
        <pc:spChg chg="add del mod">
          <ac:chgData name="Cabrera, Emilio A" userId="90420dd5-7349-4863-a8f0-4232d9bad2f6" providerId="ADAL" clId="{CE3F9133-05B2-4760-B975-67FE774F0422}" dt="2021-08-08T18:08:13.233" v="831"/>
          <ac:spMkLst>
            <pc:docMk/>
            <pc:sldMk cId="703455994" sldId="299"/>
            <ac:spMk id="20" creationId="{0DF099F3-B3AB-49DF-9A30-688D2BF9E0F8}"/>
          </ac:spMkLst>
        </pc:spChg>
        <pc:spChg chg="add del mod">
          <ac:chgData name="Cabrera, Emilio A" userId="90420dd5-7349-4863-a8f0-4232d9bad2f6" providerId="ADAL" clId="{CE3F9133-05B2-4760-B975-67FE774F0422}" dt="2021-08-08T18:08:13.233" v="831"/>
          <ac:spMkLst>
            <pc:docMk/>
            <pc:sldMk cId="703455994" sldId="299"/>
            <ac:spMk id="21" creationId="{154301D7-A70F-4BC7-AE60-3D1A00ADF1AE}"/>
          </ac:spMkLst>
        </pc:spChg>
        <pc:spChg chg="add del mod">
          <ac:chgData name="Cabrera, Emilio A" userId="90420dd5-7349-4863-a8f0-4232d9bad2f6" providerId="ADAL" clId="{CE3F9133-05B2-4760-B975-67FE774F0422}" dt="2021-08-08T18:08:11.718" v="827" actId="21"/>
          <ac:spMkLst>
            <pc:docMk/>
            <pc:sldMk cId="703455994" sldId="299"/>
            <ac:spMk id="23" creationId="{8306E15D-8A0E-40F3-95E4-70967B9659B6}"/>
          </ac:spMkLst>
        </pc:spChg>
        <pc:spChg chg="add del mod">
          <ac:chgData name="Cabrera, Emilio A" userId="90420dd5-7349-4863-a8f0-4232d9bad2f6" providerId="ADAL" clId="{CE3F9133-05B2-4760-B975-67FE774F0422}" dt="2021-08-08T18:08:23.010" v="839" actId="478"/>
          <ac:spMkLst>
            <pc:docMk/>
            <pc:sldMk cId="703455994" sldId="299"/>
            <ac:spMk id="25" creationId="{BD04C848-7A88-41C0-A09A-045BDD96225D}"/>
          </ac:spMkLst>
        </pc:spChg>
        <pc:spChg chg="add mod">
          <ac:chgData name="Cabrera, Emilio A" userId="90420dd5-7349-4863-a8f0-4232d9bad2f6" providerId="ADAL" clId="{CE3F9133-05B2-4760-B975-67FE774F0422}" dt="2021-08-08T18:08:36.603" v="930" actId="1036"/>
          <ac:spMkLst>
            <pc:docMk/>
            <pc:sldMk cId="703455994" sldId="299"/>
            <ac:spMk id="28" creationId="{3B97B8AE-2526-4F1C-911D-A0A32B9B5B01}"/>
          </ac:spMkLst>
        </pc:spChg>
        <pc:spChg chg="add mod">
          <ac:chgData name="Cabrera, Emilio A" userId="90420dd5-7349-4863-a8f0-4232d9bad2f6" providerId="ADAL" clId="{CE3F9133-05B2-4760-B975-67FE774F0422}" dt="2021-08-08T18:08:36.603" v="930" actId="1036"/>
          <ac:spMkLst>
            <pc:docMk/>
            <pc:sldMk cId="703455994" sldId="299"/>
            <ac:spMk id="29" creationId="{74E2532A-1105-4FC3-A95D-03D809752EAE}"/>
          </ac:spMkLst>
        </pc:spChg>
        <pc:spChg chg="add mod">
          <ac:chgData name="Cabrera, Emilio A" userId="90420dd5-7349-4863-a8f0-4232d9bad2f6" providerId="ADAL" clId="{CE3F9133-05B2-4760-B975-67FE774F0422}" dt="2021-08-08T18:08:36.603" v="930" actId="1036"/>
          <ac:spMkLst>
            <pc:docMk/>
            <pc:sldMk cId="703455994" sldId="299"/>
            <ac:spMk id="30" creationId="{96B22F7B-9C92-4ADA-B0B8-1E1EEC1F744A}"/>
          </ac:spMkLst>
        </pc:spChg>
        <pc:spChg chg="add mod">
          <ac:chgData name="Cabrera, Emilio A" userId="90420dd5-7349-4863-a8f0-4232d9bad2f6" providerId="ADAL" clId="{CE3F9133-05B2-4760-B975-67FE774F0422}" dt="2021-08-08T18:09:01.131" v="944" actId="1076"/>
          <ac:spMkLst>
            <pc:docMk/>
            <pc:sldMk cId="703455994" sldId="299"/>
            <ac:spMk id="31" creationId="{5723DED5-234A-4953-981E-CB1384F1919B}"/>
          </ac:spMkLst>
        </pc:spChg>
        <pc:picChg chg="add del mod">
          <ac:chgData name="Cabrera, Emilio A" userId="90420dd5-7349-4863-a8f0-4232d9bad2f6" providerId="ADAL" clId="{CE3F9133-05B2-4760-B975-67FE774F0422}" dt="2021-08-08T18:08:20.622" v="838" actId="21"/>
          <ac:picMkLst>
            <pc:docMk/>
            <pc:sldMk cId="703455994" sldId="299"/>
            <ac:picMk id="6" creationId="{0C2F7CEA-7B27-46AF-80C4-485AF0BD67E2}"/>
          </ac:picMkLst>
        </pc:picChg>
        <pc:picChg chg="add del mod">
          <ac:chgData name="Cabrera, Emilio A" userId="90420dd5-7349-4863-a8f0-4232d9bad2f6" providerId="ADAL" clId="{CE3F9133-05B2-4760-B975-67FE774F0422}" dt="2021-08-08T18:08:20.622" v="838" actId="21"/>
          <ac:picMkLst>
            <pc:docMk/>
            <pc:sldMk cId="703455994" sldId="299"/>
            <ac:picMk id="8" creationId="{DB1B7C2A-61D3-4873-B1B6-D404E6856424}"/>
          </ac:picMkLst>
        </pc:picChg>
        <pc:picChg chg="add del mod">
          <ac:chgData name="Cabrera, Emilio A" userId="90420dd5-7349-4863-a8f0-4232d9bad2f6" providerId="ADAL" clId="{CE3F9133-05B2-4760-B975-67FE774F0422}" dt="2021-08-08T18:08:13.233" v="831"/>
          <ac:picMkLst>
            <pc:docMk/>
            <pc:sldMk cId="703455994" sldId="299"/>
            <ac:picMk id="16" creationId="{F622F79B-8522-42D0-814D-91F6BE067643}"/>
          </ac:picMkLst>
        </pc:picChg>
        <pc:picChg chg="add mod">
          <ac:chgData name="Cabrera, Emilio A" userId="90420dd5-7349-4863-a8f0-4232d9bad2f6" providerId="ADAL" clId="{CE3F9133-05B2-4760-B975-67FE774F0422}" dt="2021-08-08T18:08:36.603" v="930" actId="1036"/>
          <ac:picMkLst>
            <pc:docMk/>
            <pc:sldMk cId="703455994" sldId="299"/>
            <ac:picMk id="26" creationId="{E4F4BD9A-5590-4182-851D-A109F65B8F0A}"/>
          </ac:picMkLst>
        </pc:picChg>
        <pc:picChg chg="add mod">
          <ac:chgData name="Cabrera, Emilio A" userId="90420dd5-7349-4863-a8f0-4232d9bad2f6" providerId="ADAL" clId="{CE3F9133-05B2-4760-B975-67FE774F0422}" dt="2021-08-08T18:08:44.944" v="942" actId="1035"/>
          <ac:picMkLst>
            <pc:docMk/>
            <pc:sldMk cId="703455994" sldId="299"/>
            <ac:picMk id="27" creationId="{910FC5F7-8D9A-4AE5-A9E8-79EE8978976B}"/>
          </ac:picMkLst>
        </pc:picChg>
      </pc:sldChg>
      <pc:sldChg chg="addSp delSp modSp del mod">
        <pc:chgData name="Cabrera, Emilio A" userId="90420dd5-7349-4863-a8f0-4232d9bad2f6" providerId="ADAL" clId="{CE3F9133-05B2-4760-B975-67FE774F0422}" dt="2021-08-08T16:48:29.903" v="124" actId="47"/>
        <pc:sldMkLst>
          <pc:docMk/>
          <pc:sldMk cId="2240682340" sldId="300"/>
        </pc:sldMkLst>
        <pc:spChg chg="del mod">
          <ac:chgData name="Cabrera, Emilio A" userId="90420dd5-7349-4863-a8f0-4232d9bad2f6" providerId="ADAL" clId="{CE3F9133-05B2-4760-B975-67FE774F0422}" dt="2021-08-08T16:48:08.323" v="119" actId="21"/>
          <ac:spMkLst>
            <pc:docMk/>
            <pc:sldMk cId="2240682340" sldId="300"/>
            <ac:spMk id="4" creationId="{EF011E58-FF5D-4772-975C-324BDA3FB7CF}"/>
          </ac:spMkLst>
        </pc:spChg>
        <pc:spChg chg="add mod">
          <ac:chgData name="Cabrera, Emilio A" userId="90420dd5-7349-4863-a8f0-4232d9bad2f6" providerId="ADAL" clId="{CE3F9133-05B2-4760-B975-67FE774F0422}" dt="2021-08-08T16:48:08.323" v="119" actId="21"/>
          <ac:spMkLst>
            <pc:docMk/>
            <pc:sldMk cId="2240682340" sldId="300"/>
            <ac:spMk id="8" creationId="{EB911EFF-492C-4CA9-A16C-F90AAFA06C8D}"/>
          </ac:spMkLst>
        </pc:spChg>
        <pc:picChg chg="del mod">
          <ac:chgData name="Cabrera, Emilio A" userId="90420dd5-7349-4863-a8f0-4232d9bad2f6" providerId="ADAL" clId="{CE3F9133-05B2-4760-B975-67FE774F0422}" dt="2021-08-08T16:48:08.323" v="119" actId="21"/>
          <ac:picMkLst>
            <pc:docMk/>
            <pc:sldMk cId="2240682340" sldId="300"/>
            <ac:picMk id="3" creationId="{D4D37D86-1E78-440A-985B-E916208BD97C}"/>
          </ac:picMkLst>
        </pc:picChg>
      </pc:sldChg>
      <pc:sldChg chg="addSp delSp modSp mod ord">
        <pc:chgData name="Cabrera, Emilio A" userId="90420dd5-7349-4863-a8f0-4232d9bad2f6" providerId="ADAL" clId="{CE3F9133-05B2-4760-B975-67FE774F0422}" dt="2021-08-08T17:59:44.850" v="519" actId="14100"/>
        <pc:sldMkLst>
          <pc:docMk/>
          <pc:sldMk cId="1743011169" sldId="301"/>
        </pc:sldMkLst>
        <pc:spChg chg="mod">
          <ac:chgData name="Cabrera, Emilio A" userId="90420dd5-7349-4863-a8f0-4232d9bad2f6" providerId="ADAL" clId="{CE3F9133-05B2-4760-B975-67FE774F0422}" dt="2021-08-08T17:29:15.813" v="484" actId="20577"/>
          <ac:spMkLst>
            <pc:docMk/>
            <pc:sldMk cId="1743011169" sldId="301"/>
            <ac:spMk id="2" creationId="{2BCB0DD1-F074-4406-BBAB-DC24707B5B96}"/>
          </ac:spMkLst>
        </pc:spChg>
        <pc:spChg chg="mod">
          <ac:chgData name="Cabrera, Emilio A" userId="90420dd5-7349-4863-a8f0-4232d9bad2f6" providerId="ADAL" clId="{CE3F9133-05B2-4760-B975-67FE774F0422}" dt="2021-08-08T17:28:38.067" v="421" actId="1076"/>
          <ac:spMkLst>
            <pc:docMk/>
            <pc:sldMk cId="1743011169" sldId="301"/>
            <ac:spMk id="6" creationId="{9412B6A0-D0A3-4161-9D6D-A7559A8FC744}"/>
          </ac:spMkLst>
        </pc:spChg>
        <pc:spChg chg="mod">
          <ac:chgData name="Cabrera, Emilio A" userId="90420dd5-7349-4863-a8f0-4232d9bad2f6" providerId="ADAL" clId="{CE3F9133-05B2-4760-B975-67FE774F0422}" dt="2021-08-08T17:59:44.850" v="519" actId="14100"/>
          <ac:spMkLst>
            <pc:docMk/>
            <pc:sldMk cId="1743011169" sldId="301"/>
            <ac:spMk id="7" creationId="{F8420F6E-4471-4A07-9C79-EA1E4D554903}"/>
          </ac:spMkLst>
        </pc:spChg>
        <pc:spChg chg="add mod topLvl">
          <ac:chgData name="Cabrera, Emilio A" userId="90420dd5-7349-4863-a8f0-4232d9bad2f6" providerId="ADAL" clId="{CE3F9133-05B2-4760-B975-67FE774F0422}" dt="2021-08-08T17:26:24.290" v="383" actId="164"/>
          <ac:spMkLst>
            <pc:docMk/>
            <pc:sldMk cId="1743011169" sldId="301"/>
            <ac:spMk id="8" creationId="{E86166BA-5C17-42F7-AB02-EDFDC2D62441}"/>
          </ac:spMkLst>
        </pc:spChg>
        <pc:spChg chg="add mod topLvl">
          <ac:chgData name="Cabrera, Emilio A" userId="90420dd5-7349-4863-a8f0-4232d9bad2f6" providerId="ADAL" clId="{CE3F9133-05B2-4760-B975-67FE774F0422}" dt="2021-08-08T17:26:24.290" v="383" actId="164"/>
          <ac:spMkLst>
            <pc:docMk/>
            <pc:sldMk cId="1743011169" sldId="301"/>
            <ac:spMk id="9" creationId="{A49F2318-9D0F-4E93-8868-19ADF9DAC835}"/>
          </ac:spMkLst>
        </pc:spChg>
        <pc:spChg chg="add del mod">
          <ac:chgData name="Cabrera, Emilio A" userId="90420dd5-7349-4863-a8f0-4232d9bad2f6" providerId="ADAL" clId="{CE3F9133-05B2-4760-B975-67FE774F0422}" dt="2021-08-08T17:01:35.460" v="273" actId="478"/>
          <ac:spMkLst>
            <pc:docMk/>
            <pc:sldMk cId="1743011169" sldId="301"/>
            <ac:spMk id="11" creationId="{909D2F4E-5FE8-4B7F-BFDE-8F4A091A2BDC}"/>
          </ac:spMkLst>
        </pc:spChg>
        <pc:spChg chg="add del mod">
          <ac:chgData name="Cabrera, Emilio A" userId="90420dd5-7349-4863-a8f0-4232d9bad2f6" providerId="ADAL" clId="{CE3F9133-05B2-4760-B975-67FE774F0422}" dt="2021-08-08T17:28:04.282" v="409" actId="478"/>
          <ac:spMkLst>
            <pc:docMk/>
            <pc:sldMk cId="1743011169" sldId="301"/>
            <ac:spMk id="14" creationId="{B51A6E48-78F8-46F3-A57E-46ECDC8C59AA}"/>
          </ac:spMkLst>
        </pc:spChg>
        <pc:grpChg chg="add del mod">
          <ac:chgData name="Cabrera, Emilio A" userId="90420dd5-7349-4863-a8f0-4232d9bad2f6" providerId="ADAL" clId="{CE3F9133-05B2-4760-B975-67FE774F0422}" dt="2021-08-08T17:24:51.023" v="301" actId="165"/>
          <ac:grpSpMkLst>
            <pc:docMk/>
            <pc:sldMk cId="1743011169" sldId="301"/>
            <ac:grpSpMk id="12" creationId="{93A00752-8F32-48AC-AA5E-C1C87A990A14}"/>
          </ac:grpSpMkLst>
        </pc:grpChg>
        <pc:grpChg chg="add mod">
          <ac:chgData name="Cabrera, Emilio A" userId="90420dd5-7349-4863-a8f0-4232d9bad2f6" providerId="ADAL" clId="{CE3F9133-05B2-4760-B975-67FE774F0422}" dt="2021-08-08T17:26:29.036" v="390" actId="1035"/>
          <ac:grpSpMkLst>
            <pc:docMk/>
            <pc:sldMk cId="1743011169" sldId="301"/>
            <ac:grpSpMk id="15" creationId="{E4970923-AA6E-44FD-A5D2-5E605CE410D9}"/>
          </ac:grpSpMkLst>
        </pc:grpChg>
        <pc:picChg chg="mod topLvl modCrop">
          <ac:chgData name="Cabrera, Emilio A" userId="90420dd5-7349-4863-a8f0-4232d9bad2f6" providerId="ADAL" clId="{CE3F9133-05B2-4760-B975-67FE774F0422}" dt="2021-08-08T17:26:24.290" v="383" actId="164"/>
          <ac:picMkLst>
            <pc:docMk/>
            <pc:sldMk cId="1743011169" sldId="301"/>
            <ac:picMk id="3" creationId="{CC7F3EEE-4157-4DA0-871C-D88CC857968F}"/>
          </ac:picMkLst>
        </pc:picChg>
        <pc:picChg chg="del mod">
          <ac:chgData name="Cabrera, Emilio A" userId="90420dd5-7349-4863-a8f0-4232d9bad2f6" providerId="ADAL" clId="{CE3F9133-05B2-4760-B975-67FE774F0422}" dt="2021-08-08T17:01:33.061" v="272" actId="478"/>
          <ac:picMkLst>
            <pc:docMk/>
            <pc:sldMk cId="1743011169" sldId="301"/>
            <ac:picMk id="10" creationId="{44FA5C8D-92A5-4E97-8CED-67B899EFC5CE}"/>
          </ac:picMkLst>
        </pc:picChg>
        <pc:picChg chg="add mod">
          <ac:chgData name="Cabrera, Emilio A" userId="90420dd5-7349-4863-a8f0-4232d9bad2f6" providerId="ADAL" clId="{CE3F9133-05B2-4760-B975-67FE774F0422}" dt="2021-08-08T17:29:37.818" v="490" actId="1076"/>
          <ac:picMkLst>
            <pc:docMk/>
            <pc:sldMk cId="1743011169" sldId="301"/>
            <ac:picMk id="13" creationId="{6DE71267-C291-44E3-B520-E93A9104AED2}"/>
          </ac:picMkLst>
        </pc:picChg>
      </pc:sldChg>
      <pc:sldChg chg="modSp mod">
        <pc:chgData name="Cabrera, Emilio A" userId="90420dd5-7349-4863-a8f0-4232d9bad2f6" providerId="ADAL" clId="{CE3F9133-05B2-4760-B975-67FE774F0422}" dt="2021-08-08T19:57:51.875" v="1459" actId="404"/>
        <pc:sldMkLst>
          <pc:docMk/>
          <pc:sldMk cId="3370340639" sldId="302"/>
        </pc:sldMkLst>
        <pc:spChg chg="mod">
          <ac:chgData name="Cabrera, Emilio A" userId="90420dd5-7349-4863-a8f0-4232d9bad2f6" providerId="ADAL" clId="{CE3F9133-05B2-4760-B975-67FE774F0422}" dt="2021-08-08T19:57:51.875" v="1459" actId="404"/>
          <ac:spMkLst>
            <pc:docMk/>
            <pc:sldMk cId="3370340639" sldId="302"/>
            <ac:spMk id="2" creationId="{10E698FF-1134-440D-A0BF-02CA90395F6E}"/>
          </ac:spMkLst>
        </pc:spChg>
      </pc:sldChg>
    </pc:docChg>
  </pc:docChgLst>
  <pc:docChgLst>
    <pc:chgData name="Cabrera, Emilio A" userId="S::emilio.cabrera@austin.utexas.edu::90420dd5-7349-4863-a8f0-4232d9bad2f6" providerId="AD" clId="Web-{667651A9-2702-4C25-84D7-588C058B7E90}"/>
    <pc:docChg chg="modSld">
      <pc:chgData name="Cabrera, Emilio A" userId="S::emilio.cabrera@austin.utexas.edu::90420dd5-7349-4863-a8f0-4232d9bad2f6" providerId="AD" clId="Web-{667651A9-2702-4C25-84D7-588C058B7E90}" dt="2021-08-08T16:28:34.189" v="73" actId="1076"/>
      <pc:docMkLst>
        <pc:docMk/>
      </pc:docMkLst>
      <pc:sldChg chg="addSp delSp modSp">
        <pc:chgData name="Cabrera, Emilio A" userId="S::emilio.cabrera@austin.utexas.edu::90420dd5-7349-4863-a8f0-4232d9bad2f6" providerId="AD" clId="Web-{667651A9-2702-4C25-84D7-588C058B7E90}" dt="2021-08-08T16:27:10.720" v="44"/>
        <pc:sldMkLst>
          <pc:docMk/>
          <pc:sldMk cId="1198535098" sldId="297"/>
        </pc:sldMkLst>
        <pc:spChg chg="del">
          <ac:chgData name="Cabrera, Emilio A" userId="S::emilio.cabrera@austin.utexas.edu::90420dd5-7349-4863-a8f0-4232d9bad2f6" providerId="AD" clId="Web-{667651A9-2702-4C25-84D7-588C058B7E90}" dt="2021-08-08T16:27:10.720" v="44"/>
          <ac:spMkLst>
            <pc:docMk/>
            <pc:sldMk cId="1198535098" sldId="297"/>
            <ac:spMk id="4" creationId="{BBFF4375-5ABB-4308-8AED-EF6CEF9FA228}"/>
          </ac:spMkLst>
        </pc:spChg>
        <pc:spChg chg="add mod">
          <ac:chgData name="Cabrera, Emilio A" userId="S::emilio.cabrera@austin.utexas.edu::90420dd5-7349-4863-a8f0-4232d9bad2f6" providerId="AD" clId="Web-{667651A9-2702-4C25-84D7-588C058B7E90}" dt="2021-08-08T16:26:56.423" v="39"/>
          <ac:spMkLst>
            <pc:docMk/>
            <pc:sldMk cId="1198535098" sldId="297"/>
            <ac:spMk id="6" creationId="{602FABD3-A048-41A9-BAA3-7311677D3694}"/>
          </ac:spMkLst>
        </pc:spChg>
        <pc:spChg chg="add mod">
          <ac:chgData name="Cabrera, Emilio A" userId="S::emilio.cabrera@austin.utexas.edu::90420dd5-7349-4863-a8f0-4232d9bad2f6" providerId="AD" clId="Web-{667651A9-2702-4C25-84D7-588C058B7E90}" dt="2021-08-08T16:27:10.720" v="44"/>
          <ac:spMkLst>
            <pc:docMk/>
            <pc:sldMk cId="1198535098" sldId="297"/>
            <ac:spMk id="8" creationId="{D94BE66B-4CDD-4711-9DF6-A80B93EFAEB8}"/>
          </ac:spMkLst>
        </pc:spChg>
        <pc:picChg chg="del">
          <ac:chgData name="Cabrera, Emilio A" userId="S::emilio.cabrera@austin.utexas.edu::90420dd5-7349-4863-a8f0-4232d9bad2f6" providerId="AD" clId="Web-{667651A9-2702-4C25-84D7-588C058B7E90}" dt="2021-08-08T16:26:56.423" v="39"/>
          <ac:picMkLst>
            <pc:docMk/>
            <pc:sldMk cId="1198535098" sldId="297"/>
            <ac:picMk id="10" creationId="{6EAEE07C-59A3-4CCA-8AD2-A8F02ACB7B86}"/>
          </ac:picMkLst>
        </pc:picChg>
      </pc:sldChg>
      <pc:sldChg chg="addSp modSp">
        <pc:chgData name="Cabrera, Emilio A" userId="S::emilio.cabrera@austin.utexas.edu::90420dd5-7349-4863-a8f0-4232d9bad2f6" providerId="AD" clId="Web-{667651A9-2702-4C25-84D7-588C058B7E90}" dt="2021-08-08T16:28:34.189" v="73" actId="1076"/>
        <pc:sldMkLst>
          <pc:docMk/>
          <pc:sldMk cId="1743011169" sldId="301"/>
        </pc:sldMkLst>
        <pc:spChg chg="mod">
          <ac:chgData name="Cabrera, Emilio A" userId="S::emilio.cabrera@austin.utexas.edu::90420dd5-7349-4863-a8f0-4232d9bad2f6" providerId="AD" clId="Web-{667651A9-2702-4C25-84D7-588C058B7E90}" dt="2021-08-08T16:25:48.703" v="9" actId="20577"/>
          <ac:spMkLst>
            <pc:docMk/>
            <pc:sldMk cId="1743011169" sldId="301"/>
            <ac:spMk id="2" creationId="{2BCB0DD1-F074-4406-BBAB-DC24707B5B96}"/>
          </ac:spMkLst>
        </pc:spChg>
        <pc:spChg chg="mod">
          <ac:chgData name="Cabrera, Emilio A" userId="S::emilio.cabrera@austin.utexas.edu::90420dd5-7349-4863-a8f0-4232d9bad2f6" providerId="AD" clId="Web-{667651A9-2702-4C25-84D7-588C058B7E90}" dt="2021-08-08T16:28:34.189" v="73" actId="1076"/>
          <ac:spMkLst>
            <pc:docMk/>
            <pc:sldMk cId="1743011169" sldId="301"/>
            <ac:spMk id="6" creationId="{9412B6A0-D0A3-4161-9D6D-A7559A8FC744}"/>
          </ac:spMkLst>
        </pc:spChg>
        <pc:spChg chg="add mod">
          <ac:chgData name="Cabrera, Emilio A" userId="S::emilio.cabrera@austin.utexas.edu::90420dd5-7349-4863-a8f0-4232d9bad2f6" providerId="AD" clId="Web-{667651A9-2702-4C25-84D7-588C058B7E90}" dt="2021-08-08T16:28:25.767" v="69" actId="1076"/>
          <ac:spMkLst>
            <pc:docMk/>
            <pc:sldMk cId="1743011169" sldId="301"/>
            <ac:spMk id="7" creationId="{F8420F6E-4471-4A07-9C79-EA1E4D554903}"/>
          </ac:spMkLst>
        </pc:spChg>
        <pc:picChg chg="add mod">
          <ac:chgData name="Cabrera, Emilio A" userId="S::emilio.cabrera@austin.utexas.edu::90420dd5-7349-4863-a8f0-4232d9bad2f6" providerId="AD" clId="Web-{667651A9-2702-4C25-84D7-588C058B7E90}" dt="2021-08-08T16:28:27.251" v="70" actId="1076"/>
          <ac:picMkLst>
            <pc:docMk/>
            <pc:sldMk cId="1743011169" sldId="301"/>
            <ac:picMk id="3" creationId="{CC7F3EEE-4157-4DA0-871C-D88CC857968F}"/>
          </ac:picMkLst>
        </pc:picChg>
        <pc:picChg chg="mod">
          <ac:chgData name="Cabrera, Emilio A" userId="S::emilio.cabrera@austin.utexas.edu::90420dd5-7349-4863-a8f0-4232d9bad2f6" providerId="AD" clId="Web-{667651A9-2702-4C25-84D7-588C058B7E90}" dt="2021-08-08T16:28:28.939" v="71" actId="1076"/>
          <ac:picMkLst>
            <pc:docMk/>
            <pc:sldMk cId="1743011169" sldId="301"/>
            <ac:picMk id="10" creationId="{44FA5C8D-92A5-4E97-8CED-67B899EFC5CE}"/>
          </ac:picMkLst>
        </pc:picChg>
      </pc:sldChg>
    </pc:docChg>
  </pc:docChgLst>
  <pc:docChgLst>
    <pc:chgData name="Cabrera, Emilio A" userId="S::emilio.cabrera@austin.utexas.edu::90420dd5-7349-4863-a8f0-4232d9bad2f6" providerId="AD" clId="Web-{221BE202-77CD-4F7A-977B-46F8EDBC4DCA}"/>
    <pc:docChg chg="modSld">
      <pc:chgData name="Cabrera, Emilio A" userId="S::emilio.cabrera@austin.utexas.edu::90420dd5-7349-4863-a8f0-4232d9bad2f6" providerId="AD" clId="Web-{221BE202-77CD-4F7A-977B-46F8EDBC4DCA}" dt="2021-08-08T23:43:21.236" v="7" actId="1076"/>
      <pc:docMkLst>
        <pc:docMk/>
      </pc:docMkLst>
      <pc:sldChg chg="addSp delSp modSp">
        <pc:chgData name="Cabrera, Emilio A" userId="S::emilio.cabrera@austin.utexas.edu::90420dd5-7349-4863-a8f0-4232d9bad2f6" providerId="AD" clId="Web-{221BE202-77CD-4F7A-977B-46F8EDBC4DCA}" dt="2021-08-08T23:43:21.236" v="7" actId="1076"/>
        <pc:sldMkLst>
          <pc:docMk/>
          <pc:sldMk cId="3679022720" sldId="288"/>
        </pc:sldMkLst>
        <pc:picChg chg="del">
          <ac:chgData name="Cabrera, Emilio A" userId="S::emilio.cabrera@austin.utexas.edu::90420dd5-7349-4863-a8f0-4232d9bad2f6" providerId="AD" clId="Web-{221BE202-77CD-4F7A-977B-46F8EDBC4DCA}" dt="2021-08-08T23:43:00.250" v="1"/>
          <ac:picMkLst>
            <pc:docMk/>
            <pc:sldMk cId="3679022720" sldId="288"/>
            <ac:picMk id="2" creationId="{4FBB2362-16A8-4E54-9E2C-63834129EF28}"/>
          </ac:picMkLst>
        </pc:picChg>
        <pc:picChg chg="add mod">
          <ac:chgData name="Cabrera, Emilio A" userId="S::emilio.cabrera@austin.utexas.edu::90420dd5-7349-4863-a8f0-4232d9bad2f6" providerId="AD" clId="Web-{221BE202-77CD-4F7A-977B-46F8EDBC4DCA}" dt="2021-08-08T23:43:21.236" v="7" actId="1076"/>
          <ac:picMkLst>
            <pc:docMk/>
            <pc:sldMk cId="3679022720" sldId="288"/>
            <ac:picMk id="3" creationId="{7F2FDC40-84BC-4622-9DC4-02838FF528AE}"/>
          </ac:picMkLst>
        </pc:picChg>
      </pc:sldChg>
    </pc:docChg>
  </pc:docChgLst>
  <pc:docChgLst>
    <pc:chgData name="Fernandez, Lucas M" userId="S::lucasfernandez124@austin.utexas.edu::2432f191-d361-4eb1-bf40-95a94001b853" providerId="AD" clId="Web-{A7597734-5038-4D84-BCB8-71301BE7041A}"/>
    <pc:docChg chg="modSld">
      <pc:chgData name="Fernandez, Lucas M" userId="S::lucasfernandez124@austin.utexas.edu::2432f191-d361-4eb1-bf40-95a94001b853" providerId="AD" clId="Web-{A7597734-5038-4D84-BCB8-71301BE7041A}" dt="2021-08-08T16:38:12.861" v="9" actId="14100"/>
      <pc:docMkLst>
        <pc:docMk/>
      </pc:docMkLst>
      <pc:sldChg chg="addSp delSp modSp">
        <pc:chgData name="Fernandez, Lucas M" userId="S::lucasfernandez124@austin.utexas.edu::2432f191-d361-4eb1-bf40-95a94001b853" providerId="AD" clId="Web-{A7597734-5038-4D84-BCB8-71301BE7041A}" dt="2021-08-08T16:38:12.861" v="9" actId="14100"/>
        <pc:sldMkLst>
          <pc:docMk/>
          <pc:sldMk cId="2240682340" sldId="300"/>
        </pc:sldMkLst>
        <pc:spChg chg="add del mod">
          <ac:chgData name="Fernandez, Lucas M" userId="S::lucasfernandez124@austin.utexas.edu::2432f191-d361-4eb1-bf40-95a94001b853" providerId="AD" clId="Web-{A7597734-5038-4D84-BCB8-71301BE7041A}" dt="2021-08-08T16:37:39.782" v="2"/>
          <ac:spMkLst>
            <pc:docMk/>
            <pc:sldMk cId="2240682340" sldId="300"/>
            <ac:spMk id="8" creationId="{192C276C-95C8-4AE6-96B8-4F4EB8392658}"/>
          </ac:spMkLst>
        </pc:spChg>
        <pc:picChg chg="add mod">
          <ac:chgData name="Fernandez, Lucas M" userId="S::lucasfernandez124@austin.utexas.edu::2432f191-d361-4eb1-bf40-95a94001b853" providerId="AD" clId="Web-{A7597734-5038-4D84-BCB8-71301BE7041A}" dt="2021-08-08T16:38:12.861" v="9" actId="14100"/>
          <ac:picMkLst>
            <pc:docMk/>
            <pc:sldMk cId="2240682340" sldId="300"/>
            <ac:picMk id="3" creationId="{D4D37D86-1E78-440A-985B-E916208BD97C}"/>
          </ac:picMkLst>
        </pc:picChg>
        <pc:picChg chg="del">
          <ac:chgData name="Fernandez, Lucas M" userId="S::lucasfernandez124@austin.utexas.edu::2432f191-d361-4eb1-bf40-95a94001b853" providerId="AD" clId="Web-{A7597734-5038-4D84-BCB8-71301BE7041A}" dt="2021-08-08T16:37:37.126" v="1"/>
          <ac:picMkLst>
            <pc:docMk/>
            <pc:sldMk cId="2240682340" sldId="300"/>
            <ac:picMk id="6" creationId="{3A7FA74E-21F2-4C76-9BD0-05C3B99A8FE8}"/>
          </ac:picMkLst>
        </pc:picChg>
      </pc:sldChg>
    </pc:docChg>
  </pc:docChgLst>
  <pc:docChgLst>
    <pc:chgData name="Cabrera, Emilio A" userId="S::emilio.cabrera@austin.utexas.edu::90420dd5-7349-4863-a8f0-4232d9bad2f6" providerId="AD" clId="Web-{250EA20B-69FB-4F55-AEC6-0DC977AACF2D}"/>
    <pc:docChg chg="modSld">
      <pc:chgData name="Cabrera, Emilio A" userId="S::emilio.cabrera@austin.utexas.edu::90420dd5-7349-4863-a8f0-4232d9bad2f6" providerId="AD" clId="Web-{250EA20B-69FB-4F55-AEC6-0DC977AACF2D}" dt="2021-08-08T16:20:33.335" v="32" actId="14100"/>
      <pc:docMkLst>
        <pc:docMk/>
      </pc:docMkLst>
      <pc:sldChg chg="addSp delSp modSp">
        <pc:chgData name="Cabrera, Emilio A" userId="S::emilio.cabrera@austin.utexas.edu::90420dd5-7349-4863-a8f0-4232d9bad2f6" providerId="AD" clId="Web-{250EA20B-69FB-4F55-AEC6-0DC977AACF2D}" dt="2021-08-08T16:18:54.755" v="12" actId="1076"/>
        <pc:sldMkLst>
          <pc:docMk/>
          <pc:sldMk cId="805500823" sldId="285"/>
        </pc:sldMkLst>
        <pc:picChg chg="add mod">
          <ac:chgData name="Cabrera, Emilio A" userId="S::emilio.cabrera@austin.utexas.edu::90420dd5-7349-4863-a8f0-4232d9bad2f6" providerId="AD" clId="Web-{250EA20B-69FB-4F55-AEC6-0DC977AACF2D}" dt="2021-08-08T16:18:54.755" v="12" actId="1076"/>
          <ac:picMkLst>
            <pc:docMk/>
            <pc:sldMk cId="805500823" sldId="285"/>
            <ac:picMk id="2" creationId="{E6662DC4-8923-4042-9F07-08EB8659328A}"/>
          </ac:picMkLst>
        </pc:picChg>
        <pc:picChg chg="del">
          <ac:chgData name="Cabrera, Emilio A" userId="S::emilio.cabrera@austin.utexas.edu::90420dd5-7349-4863-a8f0-4232d9bad2f6" providerId="AD" clId="Web-{250EA20B-69FB-4F55-AEC6-0DC977AACF2D}" dt="2021-08-08T16:17:41.894" v="0"/>
          <ac:picMkLst>
            <pc:docMk/>
            <pc:sldMk cId="805500823" sldId="285"/>
            <ac:picMk id="2050" creationId="{3B902661-96CC-433E-AC94-5261FD6897D7}"/>
          </ac:picMkLst>
        </pc:picChg>
      </pc:sldChg>
      <pc:sldChg chg="addSp delSp modSp">
        <pc:chgData name="Cabrera, Emilio A" userId="S::emilio.cabrera@austin.utexas.edu::90420dd5-7349-4863-a8f0-4232d9bad2f6" providerId="AD" clId="Web-{250EA20B-69FB-4F55-AEC6-0DC977AACF2D}" dt="2021-08-08T16:18:59.723" v="15" actId="1076"/>
        <pc:sldMkLst>
          <pc:docMk/>
          <pc:sldMk cId="3679022720" sldId="288"/>
        </pc:sldMkLst>
        <pc:picChg chg="add mod">
          <ac:chgData name="Cabrera, Emilio A" userId="S::emilio.cabrera@austin.utexas.edu::90420dd5-7349-4863-a8f0-4232d9bad2f6" providerId="AD" clId="Web-{250EA20B-69FB-4F55-AEC6-0DC977AACF2D}" dt="2021-08-08T16:18:59.723" v="15" actId="1076"/>
          <ac:picMkLst>
            <pc:docMk/>
            <pc:sldMk cId="3679022720" sldId="288"/>
            <ac:picMk id="2" creationId="{4FBB2362-16A8-4E54-9E2C-63834129EF28}"/>
          </ac:picMkLst>
        </pc:picChg>
        <pc:picChg chg="del">
          <ac:chgData name="Cabrera, Emilio A" userId="S::emilio.cabrera@austin.utexas.edu::90420dd5-7349-4863-a8f0-4232d9bad2f6" providerId="AD" clId="Web-{250EA20B-69FB-4F55-AEC6-0DC977AACF2D}" dt="2021-08-08T16:17:43.237" v="1"/>
          <ac:picMkLst>
            <pc:docMk/>
            <pc:sldMk cId="3679022720" sldId="288"/>
            <ac:picMk id="5122" creationId="{BBE2064F-87BD-427F-B4B8-F00729760D3E}"/>
          </ac:picMkLst>
        </pc:picChg>
      </pc:sldChg>
      <pc:sldChg chg="modSp">
        <pc:chgData name="Cabrera, Emilio A" userId="S::emilio.cabrera@austin.utexas.edu::90420dd5-7349-4863-a8f0-4232d9bad2f6" providerId="AD" clId="Web-{250EA20B-69FB-4F55-AEC6-0DC977AACF2D}" dt="2021-08-08T16:20:33.335" v="32" actId="14100"/>
        <pc:sldMkLst>
          <pc:docMk/>
          <pc:sldMk cId="533443612" sldId="298"/>
        </pc:sldMkLst>
        <pc:spChg chg="mod">
          <ac:chgData name="Cabrera, Emilio A" userId="S::emilio.cabrera@austin.utexas.edu::90420dd5-7349-4863-a8f0-4232d9bad2f6" providerId="AD" clId="Web-{250EA20B-69FB-4F55-AEC6-0DC977AACF2D}" dt="2021-08-08T16:20:33.335" v="32" actId="14100"/>
          <ac:spMkLst>
            <pc:docMk/>
            <pc:sldMk cId="533443612" sldId="298"/>
            <ac:spMk id="4" creationId="{F66FB5D4-1196-4624-8821-7CDDDB84EBCD}"/>
          </ac:spMkLst>
        </pc:spChg>
        <pc:picChg chg="mod">
          <ac:chgData name="Cabrera, Emilio A" userId="S::emilio.cabrera@austin.utexas.edu::90420dd5-7349-4863-a8f0-4232d9bad2f6" providerId="AD" clId="Web-{250EA20B-69FB-4F55-AEC6-0DC977AACF2D}" dt="2021-08-08T16:20:15.600" v="23" actId="1076"/>
          <ac:picMkLst>
            <pc:docMk/>
            <pc:sldMk cId="533443612" sldId="298"/>
            <ac:picMk id="6" creationId="{2DAA24C8-5C27-4D6E-BF77-9F439C39C45F}"/>
          </ac:picMkLst>
        </pc:picChg>
      </pc:sldChg>
      <pc:sldChg chg="modSp">
        <pc:chgData name="Cabrera, Emilio A" userId="S::emilio.cabrera@austin.utexas.edu::90420dd5-7349-4863-a8f0-4232d9bad2f6" providerId="AD" clId="Web-{250EA20B-69FB-4F55-AEC6-0DC977AACF2D}" dt="2021-08-08T16:19:45.724" v="21" actId="1076"/>
        <pc:sldMkLst>
          <pc:docMk/>
          <pc:sldMk cId="1743011169" sldId="301"/>
        </pc:sldMkLst>
        <pc:spChg chg="mod">
          <ac:chgData name="Cabrera, Emilio A" userId="S::emilio.cabrera@austin.utexas.edu::90420dd5-7349-4863-a8f0-4232d9bad2f6" providerId="AD" clId="Web-{250EA20B-69FB-4F55-AEC6-0DC977AACF2D}" dt="2021-08-08T16:19:37.068" v="18" actId="20577"/>
          <ac:spMkLst>
            <pc:docMk/>
            <pc:sldMk cId="1743011169" sldId="301"/>
            <ac:spMk id="6" creationId="{9412B6A0-D0A3-4161-9D6D-A7559A8FC744}"/>
          </ac:spMkLst>
        </pc:spChg>
        <pc:picChg chg="mod">
          <ac:chgData name="Cabrera, Emilio A" userId="S::emilio.cabrera@austin.utexas.edu::90420dd5-7349-4863-a8f0-4232d9bad2f6" providerId="AD" clId="Web-{250EA20B-69FB-4F55-AEC6-0DC977AACF2D}" dt="2021-08-08T16:19:45.724" v="21" actId="1076"/>
          <ac:picMkLst>
            <pc:docMk/>
            <pc:sldMk cId="1743011169" sldId="301"/>
            <ac:picMk id="10" creationId="{44FA5C8D-92A5-4E97-8CED-67B899EFC5CE}"/>
          </ac:picMkLst>
        </pc:picChg>
      </pc:sldChg>
    </pc:docChg>
  </pc:docChgLst>
  <pc:docChgLst>
    <pc:chgData name="Sooter, Garrett A" userId="S::garrett.sooter@austin.utexas.edu::5f12b032-7b3e-401f-a459-f39f8995ded1" providerId="AD" clId="Web-{5B240F81-3337-4140-AD78-8E3864D6677A}"/>
    <pc:docChg chg="addSld modSld">
      <pc:chgData name="Sooter, Garrett A" userId="S::garrett.sooter@austin.utexas.edu::5f12b032-7b3e-401f-a459-f39f8995ded1" providerId="AD" clId="Web-{5B240F81-3337-4140-AD78-8E3864D6677A}" dt="2021-08-08T18:21:28.286" v="20" actId="1076"/>
      <pc:docMkLst>
        <pc:docMk/>
      </pc:docMkLst>
      <pc:sldChg chg="addSp delSp modSp">
        <pc:chgData name="Sooter, Garrett A" userId="S::garrett.sooter@austin.utexas.edu::5f12b032-7b3e-401f-a459-f39f8995ded1" providerId="AD" clId="Web-{5B240F81-3337-4140-AD78-8E3864D6677A}" dt="2021-08-08T18:20:49.409" v="14" actId="1076"/>
        <pc:sldMkLst>
          <pc:docMk/>
          <pc:sldMk cId="1656520963" sldId="261"/>
        </pc:sldMkLst>
        <pc:picChg chg="add mod">
          <ac:chgData name="Sooter, Garrett A" userId="S::garrett.sooter@austin.utexas.edu::5f12b032-7b3e-401f-a459-f39f8995ded1" providerId="AD" clId="Web-{5B240F81-3337-4140-AD78-8E3864D6677A}" dt="2021-08-08T18:20:49.409" v="14" actId="1076"/>
          <ac:picMkLst>
            <pc:docMk/>
            <pc:sldMk cId="1656520963" sldId="261"/>
            <ac:picMk id="3" creationId="{89D5119C-45C4-4360-A0D8-C72E13BA546F}"/>
          </ac:picMkLst>
        </pc:picChg>
        <pc:picChg chg="del">
          <ac:chgData name="Sooter, Garrett A" userId="S::garrett.sooter@austin.utexas.edu::5f12b032-7b3e-401f-a459-f39f8995ded1" providerId="AD" clId="Web-{5B240F81-3337-4140-AD78-8E3864D6677A}" dt="2021-08-08T18:19:56.700" v="2"/>
          <ac:picMkLst>
            <pc:docMk/>
            <pc:sldMk cId="1656520963" sldId="261"/>
            <ac:picMk id="5" creationId="{F5B627E3-F009-4542-818F-A2ECA5D0D30A}"/>
          </ac:picMkLst>
        </pc:picChg>
        <pc:picChg chg="del">
          <ac:chgData name="Sooter, Garrett A" userId="S::garrett.sooter@austin.utexas.edu::5f12b032-7b3e-401f-a459-f39f8995ded1" providerId="AD" clId="Web-{5B240F81-3337-4140-AD78-8E3864D6677A}" dt="2021-08-08T18:19:56.013" v="1"/>
          <ac:picMkLst>
            <pc:docMk/>
            <pc:sldMk cId="1656520963" sldId="261"/>
            <ac:picMk id="2050" creationId="{1693226E-9D16-6E4B-903E-1879A5F1D419}"/>
          </ac:picMkLst>
        </pc:picChg>
      </pc:sldChg>
      <pc:sldChg chg="addSp delSp modSp new">
        <pc:chgData name="Sooter, Garrett A" userId="S::garrett.sooter@austin.utexas.edu::5f12b032-7b3e-401f-a459-f39f8995ded1" providerId="AD" clId="Web-{5B240F81-3337-4140-AD78-8E3864D6677A}" dt="2021-08-08T18:21:28.286" v="20" actId="1076"/>
        <pc:sldMkLst>
          <pc:docMk/>
          <pc:sldMk cId="3370340639" sldId="302"/>
        </pc:sldMkLst>
        <pc:spChg chg="mod">
          <ac:chgData name="Sooter, Garrett A" userId="S::garrett.sooter@austin.utexas.edu::5f12b032-7b3e-401f-a459-f39f8995ded1" providerId="AD" clId="Web-{5B240F81-3337-4140-AD78-8E3864D6677A}" dt="2021-08-08T18:20:16.859" v="10" actId="20577"/>
          <ac:spMkLst>
            <pc:docMk/>
            <pc:sldMk cId="3370340639" sldId="302"/>
            <ac:spMk id="2" creationId="{10E698FF-1134-440D-A0BF-02CA90395F6E}"/>
          </ac:spMkLst>
        </pc:spChg>
        <pc:spChg chg="del">
          <ac:chgData name="Sooter, Garrett A" userId="S::garrett.sooter@austin.utexas.edu::5f12b032-7b3e-401f-a459-f39f8995ded1" providerId="AD" clId="Web-{5B240F81-3337-4140-AD78-8E3864D6677A}" dt="2021-08-08T18:21:16.879" v="15"/>
          <ac:spMkLst>
            <pc:docMk/>
            <pc:sldMk cId="3370340639" sldId="302"/>
            <ac:spMk id="3" creationId="{FA28226E-D2C4-44BD-97F9-7C09A943EE3D}"/>
          </ac:spMkLst>
        </pc:spChg>
        <pc:picChg chg="add mod">
          <ac:chgData name="Sooter, Garrett A" userId="S::garrett.sooter@austin.utexas.edu::5f12b032-7b3e-401f-a459-f39f8995ded1" providerId="AD" clId="Web-{5B240F81-3337-4140-AD78-8E3864D6677A}" dt="2021-08-08T18:21:28.286" v="20" actId="1076"/>
          <ac:picMkLst>
            <pc:docMk/>
            <pc:sldMk cId="3370340639" sldId="302"/>
            <ac:picMk id="5" creationId="{39F81D01-0976-4D2D-8C44-AFF754AFC20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1E43A-C397-4B2A-BFE2-4E30B043FF4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37407-5258-4A02-8AD8-A8F5468292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b="1">
              <a:latin typeface="Cambria"/>
              <a:ea typeface="Cambria"/>
            </a:rPr>
            <a:t>Introduction</a:t>
          </a:r>
          <a:r>
            <a:rPr lang="en-US">
              <a:latin typeface="Cambria"/>
              <a:ea typeface="Cambria"/>
            </a:rPr>
            <a:t> </a:t>
          </a:r>
        </a:p>
      </dgm:t>
    </dgm:pt>
    <dgm:pt modelId="{62D20A79-4A83-401E-8E4B-86F95C605084}" type="parTrans" cxnId="{0CB73334-F0CA-4D95-B6AF-FFC63008F45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B4CFF0E-AB2B-4565-806C-04B216282EC8}" type="sibTrans" cxnId="{0CB73334-F0CA-4D95-B6AF-FFC63008F45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DB2F747-C6F3-4696-B55F-42A445F43C26}">
      <dgm:prSet phldrT="[Text]" custT="1"/>
      <dgm:spPr/>
      <dgm:t>
        <a:bodyPr/>
        <a:lstStyle/>
        <a:p>
          <a:pPr rtl="0"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>
              <a:latin typeface="Cambria"/>
              <a:ea typeface="Cambria"/>
            </a:rPr>
            <a:t>Dataset</a:t>
          </a:r>
        </a:p>
      </dgm:t>
    </dgm:pt>
    <dgm:pt modelId="{01CAB4E2-0875-4A3E-9814-8D91FA9929CB}" type="parTrans" cxnId="{11320109-5044-4795-B01B-7732910DE98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977A64C-6727-47A3-A54C-ACBC61571F34}" type="sibTrans" cxnId="{11320109-5044-4795-B01B-7732910DE98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271DBC1-9984-4241-B107-DE78E34289A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>
              <a:latin typeface="Cambria"/>
              <a:ea typeface="Cambria"/>
            </a:rPr>
            <a:t>Exploratory Analysis</a:t>
          </a:r>
        </a:p>
      </dgm:t>
    </dgm:pt>
    <dgm:pt modelId="{342C15B9-EFAB-41A4-A023-809B1BA41050}" type="parTrans" cxnId="{B0861069-896C-465F-8731-A908E03583F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2AEF53F-D31C-4B9A-9D53-380A4575D11F}" type="sibTrans" cxnId="{B0861069-896C-465F-8731-A908E03583F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BE759CF-2B92-4527-9CB0-1EEAC6C2319C}">
      <dgm:prSet phldrT="[Text]" custT="1"/>
      <dgm:spPr/>
      <dgm:t>
        <a:bodyPr/>
        <a:lstStyle/>
        <a:p>
          <a:pPr rtl="0">
            <a:buFont typeface="+mj-lt"/>
            <a:buAutoNum type="arabicPeriod"/>
          </a:pPr>
          <a:r>
            <a:rPr lang="en-US" sz="1400">
              <a:latin typeface="Cambria"/>
              <a:ea typeface="Cambria"/>
            </a:rPr>
            <a:t>Multi-variable linear Regression</a:t>
          </a:r>
        </a:p>
      </dgm:t>
    </dgm:pt>
    <dgm:pt modelId="{ED23FCCA-5E7E-424F-97C5-FB9749029B78}" type="parTrans" cxnId="{3D8255BA-5BC9-4169-80A3-6311DCCEB08D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2451D6-53B4-4A23-9CFF-B83E5C7A0A95}" type="sibTrans" cxnId="{3D8255BA-5BC9-4169-80A3-6311DCCEB08D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92BC967-9E67-4AD3-9321-53B5576DE5C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>
              <a:latin typeface="Cambria"/>
              <a:ea typeface="Cambria"/>
            </a:rPr>
            <a:t>Conclusion</a:t>
          </a:r>
        </a:p>
      </dgm:t>
    </dgm:pt>
    <dgm:pt modelId="{79D72021-B99B-4128-A262-379855909BAA}" type="parTrans" cxnId="{E5727458-3DFA-47FC-8AC5-D4679487BB80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CC441E1-AF14-442C-BB55-8656C4862BCB}" type="sibTrans" cxnId="{E5727458-3DFA-47FC-8AC5-D4679487BB80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5C5C293-C8E4-48C9-A5DA-F5E0134B22BD}">
      <dgm:prSet phldrT="[Text]" custT="1"/>
      <dgm:spPr/>
      <dgm:t>
        <a:bodyPr/>
        <a:lstStyle/>
        <a:p>
          <a:pPr rtl="0"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>
              <a:latin typeface="Cambria"/>
              <a:ea typeface="Cambria"/>
            </a:rPr>
            <a:t>Model Overview</a:t>
          </a:r>
        </a:p>
      </dgm:t>
    </dgm:pt>
    <dgm:pt modelId="{C8733E69-EA63-41AE-A62A-84ECB27D6BC6}" type="parTrans" cxnId="{F2E83175-7FCB-413C-B365-DDCAFD4ACC98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B1A85FF-7F27-4DE0-85CF-C185A516751F}" type="sibTrans" cxnId="{F2E83175-7FCB-413C-B365-DDCAFD4ACC98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4D3CF27-B32F-4D9E-AFC3-F005229CB7F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>
              <a:latin typeface="Cambria"/>
              <a:ea typeface="Cambria"/>
            </a:rPr>
            <a:t>Model</a:t>
          </a:r>
        </a:p>
      </dgm:t>
    </dgm:pt>
    <dgm:pt modelId="{1F1070C6-6E27-4E59-8079-28D63D63D8C8}" type="parTrans" cxnId="{51B15F21-DB19-4120-9159-F1F87F067D28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AD449FA-4D1B-46F8-BD63-2231950C1B90}" type="sibTrans" cxnId="{51B15F21-DB19-4120-9159-F1F87F067D28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E293BC7-08E8-4611-A30B-859049BDB874}">
      <dgm:prSet phldrT="[Text]" custT="1"/>
      <dgm:spPr>
        <a:noFill/>
      </dgm:spPr>
      <dgm:t>
        <a:bodyPr/>
        <a:lstStyle/>
        <a:p>
          <a:pPr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b="0">
              <a:latin typeface="Cambria"/>
              <a:ea typeface="Cambria"/>
            </a:rPr>
            <a:t>YoY Crime Trends</a:t>
          </a:r>
        </a:p>
      </dgm:t>
    </dgm:pt>
    <dgm:pt modelId="{E16AEF1D-D861-4A38-9115-35215E56E3D7}" type="parTrans" cxnId="{5A22EB54-8371-4A95-B291-DABE82DDCF65}">
      <dgm:prSet/>
      <dgm:spPr/>
      <dgm:t>
        <a:bodyPr/>
        <a:lstStyle/>
        <a:p>
          <a:endParaRPr lang="en-US"/>
        </a:p>
      </dgm:t>
    </dgm:pt>
    <dgm:pt modelId="{38891B39-3D9B-4462-A53A-BEA0CD3A0242}" type="sibTrans" cxnId="{5A22EB54-8371-4A95-B291-DABE82DDCF65}">
      <dgm:prSet/>
      <dgm:spPr/>
      <dgm:t>
        <a:bodyPr/>
        <a:lstStyle/>
        <a:p>
          <a:endParaRPr lang="en-US"/>
        </a:p>
      </dgm:t>
    </dgm:pt>
    <dgm:pt modelId="{2C19640E-D4C4-4326-8970-1A04AF8B9B9E}">
      <dgm:prSet phldrT="[Text]" custT="1"/>
      <dgm:spPr>
        <a:noFill/>
      </dgm:spPr>
      <dgm:t>
        <a:bodyPr/>
        <a:lstStyle/>
        <a:p>
          <a:pPr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b="0">
              <a:latin typeface="Cambria"/>
              <a:ea typeface="Cambria"/>
            </a:rPr>
            <a:t>Geographical Interactive Plot</a:t>
          </a:r>
        </a:p>
      </dgm:t>
    </dgm:pt>
    <dgm:pt modelId="{9EDC018A-112F-40CD-95A9-0C0B07F8426A}" type="parTrans" cxnId="{1E2D752E-08B9-4E28-ABA7-120624FCF8C8}">
      <dgm:prSet/>
      <dgm:spPr/>
      <dgm:t>
        <a:bodyPr/>
        <a:lstStyle/>
        <a:p>
          <a:endParaRPr lang="en-US"/>
        </a:p>
      </dgm:t>
    </dgm:pt>
    <dgm:pt modelId="{00A812D1-FD2C-400C-8696-C40FC200C3CF}" type="sibTrans" cxnId="{1E2D752E-08B9-4E28-ABA7-120624FCF8C8}">
      <dgm:prSet/>
      <dgm:spPr/>
      <dgm:t>
        <a:bodyPr/>
        <a:lstStyle/>
        <a:p>
          <a:endParaRPr lang="en-US"/>
        </a:p>
      </dgm:t>
    </dgm:pt>
    <dgm:pt modelId="{0005252F-B8FE-464C-B55D-25D6F83879FA}">
      <dgm:prSet phldrT="[Text]" custT="1"/>
      <dgm:spPr/>
      <dgm:t>
        <a:bodyPr/>
        <a:lstStyle/>
        <a:p>
          <a:pPr rtl="0"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>
              <a:latin typeface="Cambria"/>
              <a:ea typeface="Cambria"/>
            </a:rPr>
            <a:t>Objectives</a:t>
          </a:r>
        </a:p>
      </dgm:t>
    </dgm:pt>
    <dgm:pt modelId="{C0B32428-3FC2-4A9F-B901-31534C710AFE}" type="sibTrans" cxnId="{E694A280-3882-43CC-A67E-5E9B3BA93588}">
      <dgm:prSet/>
      <dgm:spPr/>
      <dgm:t>
        <a:bodyPr/>
        <a:lstStyle/>
        <a:p>
          <a:endParaRPr lang="en-US"/>
        </a:p>
      </dgm:t>
    </dgm:pt>
    <dgm:pt modelId="{2D39FCD7-B1A9-4067-AA17-C5BFF10140C2}" type="parTrans" cxnId="{E694A280-3882-43CC-A67E-5E9B3BA93588}">
      <dgm:prSet/>
      <dgm:spPr/>
      <dgm:t>
        <a:bodyPr/>
        <a:lstStyle/>
        <a:p>
          <a:endParaRPr lang="en-US"/>
        </a:p>
      </dgm:t>
    </dgm:pt>
    <dgm:pt modelId="{153B0B5F-F6B3-4975-87C3-A58F09BB2FC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>
              <a:latin typeface="Cambria"/>
              <a:ea typeface="Cambria"/>
            </a:rPr>
            <a:t>Logistic Regression</a:t>
          </a:r>
        </a:p>
      </dgm:t>
    </dgm:pt>
    <dgm:pt modelId="{7EEAABFF-1FB2-4715-A8FD-192FC9E0F71E}" type="parTrans" cxnId="{5316B5DF-8C9A-4105-935E-13A41B31E726}">
      <dgm:prSet/>
      <dgm:spPr/>
      <dgm:t>
        <a:bodyPr/>
        <a:lstStyle/>
        <a:p>
          <a:endParaRPr lang="en-US"/>
        </a:p>
      </dgm:t>
    </dgm:pt>
    <dgm:pt modelId="{2AAEAC81-010C-474B-887C-1BFFAABAB18E}" type="sibTrans" cxnId="{5316B5DF-8C9A-4105-935E-13A41B31E726}">
      <dgm:prSet/>
      <dgm:spPr/>
      <dgm:t>
        <a:bodyPr/>
        <a:lstStyle/>
        <a:p>
          <a:endParaRPr lang="en-US"/>
        </a:p>
      </dgm:t>
    </dgm:pt>
    <dgm:pt modelId="{262D372F-71EC-47A8-8643-D9E8447B2116}">
      <dgm:prSet phldrT="[Text]" custT="1"/>
      <dgm:spPr/>
      <dgm:t>
        <a:bodyPr/>
        <a:lstStyle/>
        <a:p>
          <a:pPr rtl="0"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>
              <a:latin typeface="Cambria"/>
              <a:ea typeface="Cambria"/>
            </a:rPr>
            <a:t>Summarize Trends</a:t>
          </a:r>
        </a:p>
      </dgm:t>
    </dgm:pt>
    <dgm:pt modelId="{3755E8E9-C6B8-401D-B174-980E1FA96595}" type="parTrans" cxnId="{D6F00CDB-CF6C-4282-98C3-8E2750FD54ED}">
      <dgm:prSet/>
      <dgm:spPr/>
      <dgm:t>
        <a:bodyPr/>
        <a:lstStyle/>
        <a:p>
          <a:endParaRPr lang="en-US"/>
        </a:p>
      </dgm:t>
    </dgm:pt>
    <dgm:pt modelId="{842DC2BC-3C1C-4CE4-AA17-8B7D8AF067AD}" type="sibTrans" cxnId="{D6F00CDB-CF6C-4282-98C3-8E2750FD54ED}">
      <dgm:prSet/>
      <dgm:spPr/>
      <dgm:t>
        <a:bodyPr/>
        <a:lstStyle/>
        <a:p>
          <a:endParaRPr lang="en-US"/>
        </a:p>
      </dgm:t>
    </dgm:pt>
    <dgm:pt modelId="{1DBF2CB0-5019-4E22-8926-E2D815BDD5B9}" type="pres">
      <dgm:prSet presAssocID="{0E91E43A-C397-4B2A-BFE2-4E30B043FF4C}" presName="rootnode" presStyleCnt="0">
        <dgm:presLayoutVars>
          <dgm:chMax/>
          <dgm:chPref/>
          <dgm:dir/>
          <dgm:animLvl val="lvl"/>
        </dgm:presLayoutVars>
      </dgm:prSet>
      <dgm:spPr/>
    </dgm:pt>
    <dgm:pt modelId="{0E5B7DA8-F03D-4F2F-AB94-D8C3F25A6A5A}" type="pres">
      <dgm:prSet presAssocID="{87637407-5258-4A02-8AD8-A8F5468292FD}" presName="composite" presStyleCnt="0"/>
      <dgm:spPr/>
    </dgm:pt>
    <dgm:pt modelId="{4F957234-94FA-4E57-B818-CDCAA086B340}" type="pres">
      <dgm:prSet presAssocID="{87637407-5258-4A02-8AD8-A8F5468292FD}" presName="bentUpArrow1" presStyleLbl="alignImgPlace1" presStyleIdx="0" presStyleCnt="3" custLinFactNeighborX="-73784" custLinFactNeighborY="50"/>
      <dgm:spPr>
        <a:solidFill>
          <a:schemeClr val="accent4">
            <a:lumMod val="40000"/>
            <a:lumOff val="60000"/>
          </a:schemeClr>
        </a:solidFill>
      </dgm:spPr>
    </dgm:pt>
    <dgm:pt modelId="{A5D7CFF6-2027-4AF3-B391-50187D958C5A}" type="pres">
      <dgm:prSet presAssocID="{87637407-5258-4A02-8AD8-A8F5468292FD}" presName="ParentText" presStyleLbl="node1" presStyleIdx="0" presStyleCnt="4" custScaleX="155312" custLinFactX="-495" custLinFactNeighborX="-100000" custLinFactNeighborY="394">
        <dgm:presLayoutVars>
          <dgm:chMax val="1"/>
          <dgm:chPref val="1"/>
          <dgm:bulletEnabled val="1"/>
        </dgm:presLayoutVars>
      </dgm:prSet>
      <dgm:spPr/>
    </dgm:pt>
    <dgm:pt modelId="{4A865843-BA50-4309-90EA-73A31230A5A0}" type="pres">
      <dgm:prSet presAssocID="{87637407-5258-4A02-8AD8-A8F5468292FD}" presName="ChildText" presStyleLbl="revTx" presStyleIdx="0" presStyleCnt="4" custScaleX="235193" custLinFactNeighborX="47531" custLinFactNeighborY="1032">
        <dgm:presLayoutVars>
          <dgm:chMax val="0"/>
          <dgm:chPref val="0"/>
          <dgm:bulletEnabled val="1"/>
        </dgm:presLayoutVars>
      </dgm:prSet>
      <dgm:spPr/>
    </dgm:pt>
    <dgm:pt modelId="{51F7247F-51D8-4FC5-9A80-AF3089509775}" type="pres">
      <dgm:prSet presAssocID="{DB4CFF0E-AB2B-4565-806C-04B216282EC8}" presName="sibTrans" presStyleCnt="0"/>
      <dgm:spPr/>
    </dgm:pt>
    <dgm:pt modelId="{CDE34F10-7157-4AD8-A18D-2F70A08DAA57}" type="pres">
      <dgm:prSet presAssocID="{4271DBC1-9984-4241-B107-DE78E34289AA}" presName="composite" presStyleCnt="0"/>
      <dgm:spPr/>
    </dgm:pt>
    <dgm:pt modelId="{0F2BBD46-DEF8-4058-B134-D5C0061C424F}" type="pres">
      <dgm:prSet presAssocID="{4271DBC1-9984-4241-B107-DE78E34289AA}" presName="bentUpArrow1" presStyleLbl="alignImgPlace1" presStyleIdx="1" presStyleCnt="3" custLinFactNeighborX="-47181" custLinFactNeighborY="8069"/>
      <dgm:spPr>
        <a:solidFill>
          <a:schemeClr val="accent4">
            <a:lumMod val="40000"/>
            <a:lumOff val="60000"/>
          </a:schemeClr>
        </a:solidFill>
      </dgm:spPr>
    </dgm:pt>
    <dgm:pt modelId="{39B2BC73-1743-4C42-9E4D-F760A16F9407}" type="pres">
      <dgm:prSet presAssocID="{4271DBC1-9984-4241-B107-DE78E34289AA}" presName="ParentText" presStyleLbl="node1" presStyleIdx="1" presStyleCnt="4" custScaleX="155312" custLinFactNeighborX="-59245" custLinFactNeighborY="5633">
        <dgm:presLayoutVars>
          <dgm:chMax val="1"/>
          <dgm:chPref val="1"/>
          <dgm:bulletEnabled val="1"/>
        </dgm:presLayoutVars>
      </dgm:prSet>
      <dgm:spPr/>
    </dgm:pt>
    <dgm:pt modelId="{64D3BB05-9F97-4DA8-9989-F3C1281F67C6}" type="pres">
      <dgm:prSet presAssocID="{4271DBC1-9984-4241-B107-DE78E34289AA}" presName="ChildText" presStyleLbl="revTx" presStyleIdx="1" presStyleCnt="4" custScaleX="314403" custLinFactNeighborX="69187" custLinFactNeighborY="9526">
        <dgm:presLayoutVars>
          <dgm:chMax val="0"/>
          <dgm:chPref val="0"/>
          <dgm:bulletEnabled val="1"/>
        </dgm:presLayoutVars>
      </dgm:prSet>
      <dgm:spPr/>
    </dgm:pt>
    <dgm:pt modelId="{AD24214C-6762-4294-A882-4FD953034F94}" type="pres">
      <dgm:prSet presAssocID="{A2AEF53F-D31C-4B9A-9D53-380A4575D11F}" presName="sibTrans" presStyleCnt="0"/>
      <dgm:spPr/>
    </dgm:pt>
    <dgm:pt modelId="{31C29A34-A3E0-4BDE-B684-07D90A222CF5}" type="pres">
      <dgm:prSet presAssocID="{64D3CF27-B32F-4D9E-AFC3-F005229CB7F3}" presName="composite" presStyleCnt="0"/>
      <dgm:spPr/>
    </dgm:pt>
    <dgm:pt modelId="{A5671F56-4EDD-4571-8B9C-78A1C70D7012}" type="pres">
      <dgm:prSet presAssocID="{64D3CF27-B32F-4D9E-AFC3-F005229CB7F3}" presName="bentUpArrow1" presStyleLbl="alignImgPlace1" presStyleIdx="2" presStyleCnt="3" custLinFactNeighborX="-29842" custLinFactNeighborY="-6051"/>
      <dgm:spPr>
        <a:solidFill>
          <a:schemeClr val="accent4">
            <a:lumMod val="40000"/>
            <a:lumOff val="60000"/>
          </a:schemeClr>
        </a:solidFill>
      </dgm:spPr>
    </dgm:pt>
    <dgm:pt modelId="{38809DE2-6BB4-4A54-9FFB-A36B6E14B00C}" type="pres">
      <dgm:prSet presAssocID="{64D3CF27-B32F-4D9E-AFC3-F005229CB7F3}" presName="ParentText" presStyleLbl="node1" presStyleIdx="2" presStyleCnt="4" custScaleX="155312" custLinFactNeighborX="-43906" custLinFactNeighborY="-3876">
        <dgm:presLayoutVars>
          <dgm:chMax val="1"/>
          <dgm:chPref val="1"/>
          <dgm:bulletEnabled val="1"/>
        </dgm:presLayoutVars>
      </dgm:prSet>
      <dgm:spPr/>
    </dgm:pt>
    <dgm:pt modelId="{E4028703-054C-4867-8586-632E15414D46}" type="pres">
      <dgm:prSet presAssocID="{64D3CF27-B32F-4D9E-AFC3-F005229CB7F3}" presName="ChildText" presStyleLbl="revTx" presStyleIdx="2" presStyleCnt="4" custScaleX="324341" custScaleY="104567" custLinFactNeighborX="95557" custLinFactNeighborY="-8727">
        <dgm:presLayoutVars>
          <dgm:chMax val="0"/>
          <dgm:chPref val="0"/>
          <dgm:bulletEnabled val="1"/>
        </dgm:presLayoutVars>
      </dgm:prSet>
      <dgm:spPr/>
    </dgm:pt>
    <dgm:pt modelId="{6378BDD3-7E4F-4E70-A936-254C058CF30D}" type="pres">
      <dgm:prSet presAssocID="{AAD449FA-4D1B-46F8-BD63-2231950C1B90}" presName="sibTrans" presStyleCnt="0"/>
      <dgm:spPr/>
    </dgm:pt>
    <dgm:pt modelId="{1431F381-B786-4435-9993-4F530CE00D0D}" type="pres">
      <dgm:prSet presAssocID="{392BC967-9E67-4AD3-9321-53B5576DE5C2}" presName="composite" presStyleCnt="0"/>
      <dgm:spPr/>
    </dgm:pt>
    <dgm:pt modelId="{9AB4638E-69C5-4AC5-9BA0-2E8471E93A97}" type="pres">
      <dgm:prSet presAssocID="{392BC967-9E67-4AD3-9321-53B5576DE5C2}" presName="ParentText" presStyleLbl="node1" presStyleIdx="3" presStyleCnt="4" custScaleX="155312" custLinFactNeighborX="-31904" custLinFactNeighborY="842">
        <dgm:presLayoutVars>
          <dgm:chMax val="1"/>
          <dgm:chPref val="1"/>
          <dgm:bulletEnabled val="1"/>
        </dgm:presLayoutVars>
      </dgm:prSet>
      <dgm:spPr/>
    </dgm:pt>
    <dgm:pt modelId="{6AE117BE-C422-4C20-807B-22C6776F592E}" type="pres">
      <dgm:prSet presAssocID="{392BC967-9E67-4AD3-9321-53B5576DE5C2}" presName="FinalChildText" presStyleLbl="revTx" presStyleIdx="3" presStyleCnt="4" custScaleX="211154" custLinFactX="25866" custLinFactNeighborX="100000" custLinFactNeighborY="-739">
        <dgm:presLayoutVars>
          <dgm:chMax val="0"/>
          <dgm:chPref val="0"/>
          <dgm:bulletEnabled val="1"/>
        </dgm:presLayoutVars>
      </dgm:prSet>
      <dgm:spPr/>
    </dgm:pt>
  </dgm:ptLst>
  <dgm:cxnLst>
    <dgm:cxn modelId="{CAE9E208-D5B7-4003-B0DB-8BC4C27747B1}" type="presOf" srcId="{64D3CF27-B32F-4D9E-AFC3-F005229CB7F3}" destId="{38809DE2-6BB4-4A54-9FFB-A36B6E14B00C}" srcOrd="0" destOrd="0" presId="urn:microsoft.com/office/officeart/2005/8/layout/StepDownProcess"/>
    <dgm:cxn modelId="{11320109-5044-4795-B01B-7732910DE98E}" srcId="{87637407-5258-4A02-8AD8-A8F5468292FD}" destId="{FDB2F747-C6F3-4696-B55F-42A445F43C26}" srcOrd="0" destOrd="0" parTransId="{01CAB4E2-0875-4A3E-9814-8D91FA9929CB}" sibTransId="{4977A64C-6727-47A3-A54C-ACBC61571F34}"/>
    <dgm:cxn modelId="{51B15F21-DB19-4120-9159-F1F87F067D28}" srcId="{0E91E43A-C397-4B2A-BFE2-4E30B043FF4C}" destId="{64D3CF27-B32F-4D9E-AFC3-F005229CB7F3}" srcOrd="2" destOrd="0" parTransId="{1F1070C6-6E27-4E59-8079-28D63D63D8C8}" sibTransId="{AAD449FA-4D1B-46F8-BD63-2231950C1B90}"/>
    <dgm:cxn modelId="{B850D22A-4400-4598-B691-7662A9F7ED27}" type="presOf" srcId="{392BC967-9E67-4AD3-9321-53B5576DE5C2}" destId="{9AB4638E-69C5-4AC5-9BA0-2E8471E93A97}" srcOrd="0" destOrd="0" presId="urn:microsoft.com/office/officeart/2005/8/layout/StepDownProcess"/>
    <dgm:cxn modelId="{1E2D752E-08B9-4E28-ABA7-120624FCF8C8}" srcId="{4271DBC1-9984-4241-B107-DE78E34289AA}" destId="{2C19640E-D4C4-4326-8970-1A04AF8B9B9E}" srcOrd="1" destOrd="0" parTransId="{9EDC018A-112F-40CD-95A9-0C0B07F8426A}" sibTransId="{00A812D1-FD2C-400C-8696-C40FC200C3CF}"/>
    <dgm:cxn modelId="{0CB73334-F0CA-4D95-B6AF-FFC63008F45E}" srcId="{0E91E43A-C397-4B2A-BFE2-4E30B043FF4C}" destId="{87637407-5258-4A02-8AD8-A8F5468292FD}" srcOrd="0" destOrd="0" parTransId="{62D20A79-4A83-401E-8E4B-86F95C605084}" sibTransId="{DB4CFF0E-AB2B-4565-806C-04B216282EC8}"/>
    <dgm:cxn modelId="{47B94744-D592-480D-9149-32118F20B037}" type="presOf" srcId="{153B0B5F-F6B3-4975-87C3-A58F09BB2FC6}" destId="{E4028703-054C-4867-8586-632E15414D46}" srcOrd="0" destOrd="1" presId="urn:microsoft.com/office/officeart/2005/8/layout/StepDownProcess"/>
    <dgm:cxn modelId="{C838B166-7869-4298-BC5A-F21663795560}" type="presOf" srcId="{0005252F-B8FE-464C-B55D-25D6F83879FA}" destId="{4A865843-BA50-4309-90EA-73A31230A5A0}" srcOrd="0" destOrd="1" presId="urn:microsoft.com/office/officeart/2005/8/layout/StepDownProcess"/>
    <dgm:cxn modelId="{B0861069-896C-465F-8731-A908E03583FE}" srcId="{0E91E43A-C397-4B2A-BFE2-4E30B043FF4C}" destId="{4271DBC1-9984-4241-B107-DE78E34289AA}" srcOrd="1" destOrd="0" parTransId="{342C15B9-EFAB-41A4-A023-809B1BA41050}" sibTransId="{A2AEF53F-D31C-4B9A-9D53-380A4575D11F}"/>
    <dgm:cxn modelId="{5A22EB54-8371-4A95-B291-DABE82DDCF65}" srcId="{4271DBC1-9984-4241-B107-DE78E34289AA}" destId="{6E293BC7-08E8-4611-A30B-859049BDB874}" srcOrd="0" destOrd="0" parTransId="{E16AEF1D-D861-4A38-9115-35215E56E3D7}" sibTransId="{38891B39-3D9B-4462-A53A-BEA0CD3A0242}"/>
    <dgm:cxn modelId="{F2E83175-7FCB-413C-B365-DDCAFD4ACC98}" srcId="{392BC967-9E67-4AD3-9321-53B5576DE5C2}" destId="{15C5C293-C8E4-48C9-A5DA-F5E0134B22BD}" srcOrd="1" destOrd="0" parTransId="{C8733E69-EA63-41AE-A62A-84ECB27D6BC6}" sibTransId="{0B1A85FF-7F27-4DE0-85CF-C185A516751F}"/>
    <dgm:cxn modelId="{92876F56-A579-4E2D-9B78-63D7B9B7E1EA}" type="presOf" srcId="{87637407-5258-4A02-8AD8-A8F5468292FD}" destId="{A5D7CFF6-2027-4AF3-B391-50187D958C5A}" srcOrd="0" destOrd="0" presId="urn:microsoft.com/office/officeart/2005/8/layout/StepDownProcess"/>
    <dgm:cxn modelId="{E5727458-3DFA-47FC-8AC5-D4679487BB80}" srcId="{0E91E43A-C397-4B2A-BFE2-4E30B043FF4C}" destId="{392BC967-9E67-4AD3-9321-53B5576DE5C2}" srcOrd="3" destOrd="0" parTransId="{79D72021-B99B-4128-A262-379855909BAA}" sibTransId="{DCC441E1-AF14-442C-BB55-8656C4862BCB}"/>
    <dgm:cxn modelId="{E694A280-3882-43CC-A67E-5E9B3BA93588}" srcId="{87637407-5258-4A02-8AD8-A8F5468292FD}" destId="{0005252F-B8FE-464C-B55D-25D6F83879FA}" srcOrd="1" destOrd="0" parTransId="{2D39FCD7-B1A9-4067-AA17-C5BFF10140C2}" sibTransId="{C0B32428-3FC2-4A9F-B901-31534C710AFE}"/>
    <dgm:cxn modelId="{67B57A96-04EB-4E53-A7FD-8F346C82A2A7}" type="presOf" srcId="{262D372F-71EC-47A8-8643-D9E8447B2116}" destId="{6AE117BE-C422-4C20-807B-22C6776F592E}" srcOrd="0" destOrd="0" presId="urn:microsoft.com/office/officeart/2005/8/layout/StepDownProcess"/>
    <dgm:cxn modelId="{E0B698A0-AC0F-4B0D-A518-4C40613C17D9}" type="presOf" srcId="{6E293BC7-08E8-4611-A30B-859049BDB874}" destId="{64D3BB05-9F97-4DA8-9989-F3C1281F67C6}" srcOrd="0" destOrd="0" presId="urn:microsoft.com/office/officeart/2005/8/layout/StepDownProcess"/>
    <dgm:cxn modelId="{444334B3-1BD5-483D-AA7F-F0F62807B493}" type="presOf" srcId="{4271DBC1-9984-4241-B107-DE78E34289AA}" destId="{39B2BC73-1743-4C42-9E4D-F760A16F9407}" srcOrd="0" destOrd="0" presId="urn:microsoft.com/office/officeart/2005/8/layout/StepDownProcess"/>
    <dgm:cxn modelId="{3D8255BA-5BC9-4169-80A3-6311DCCEB08D}" srcId="{64D3CF27-B32F-4D9E-AFC3-F005229CB7F3}" destId="{3BE759CF-2B92-4527-9CB0-1EEAC6C2319C}" srcOrd="0" destOrd="0" parTransId="{ED23FCCA-5E7E-424F-97C5-FB9749029B78}" sibTransId="{4B2451D6-53B4-4A23-9CFF-B83E5C7A0A95}"/>
    <dgm:cxn modelId="{7CE0B9CF-76D7-4E65-BCA0-65CA418DDA3A}" type="presOf" srcId="{0E91E43A-C397-4B2A-BFE2-4E30B043FF4C}" destId="{1DBF2CB0-5019-4E22-8926-E2D815BDD5B9}" srcOrd="0" destOrd="0" presId="urn:microsoft.com/office/officeart/2005/8/layout/StepDownProcess"/>
    <dgm:cxn modelId="{8BADDFCF-A559-4190-B675-1B650EA7E24D}" type="presOf" srcId="{15C5C293-C8E4-48C9-A5DA-F5E0134B22BD}" destId="{6AE117BE-C422-4C20-807B-22C6776F592E}" srcOrd="0" destOrd="1" presId="urn:microsoft.com/office/officeart/2005/8/layout/StepDownProcess"/>
    <dgm:cxn modelId="{AD0156D5-3FED-4468-802C-60F7D9D6235E}" type="presOf" srcId="{FDB2F747-C6F3-4696-B55F-42A445F43C26}" destId="{4A865843-BA50-4309-90EA-73A31230A5A0}" srcOrd="0" destOrd="0" presId="urn:microsoft.com/office/officeart/2005/8/layout/StepDownProcess"/>
    <dgm:cxn modelId="{D6F00CDB-CF6C-4282-98C3-8E2750FD54ED}" srcId="{392BC967-9E67-4AD3-9321-53B5576DE5C2}" destId="{262D372F-71EC-47A8-8643-D9E8447B2116}" srcOrd="0" destOrd="0" parTransId="{3755E8E9-C6B8-401D-B174-980E1FA96595}" sibTransId="{842DC2BC-3C1C-4CE4-AA17-8B7D8AF067AD}"/>
    <dgm:cxn modelId="{5316B5DF-8C9A-4105-935E-13A41B31E726}" srcId="{64D3CF27-B32F-4D9E-AFC3-F005229CB7F3}" destId="{153B0B5F-F6B3-4975-87C3-A58F09BB2FC6}" srcOrd="1" destOrd="0" parTransId="{7EEAABFF-1FB2-4715-A8FD-192FC9E0F71E}" sibTransId="{2AAEAC81-010C-474B-887C-1BFFAABAB18E}"/>
    <dgm:cxn modelId="{B80604EC-0740-4167-AF58-DCC2A2C5CCA7}" type="presOf" srcId="{2C19640E-D4C4-4326-8970-1A04AF8B9B9E}" destId="{64D3BB05-9F97-4DA8-9989-F3C1281F67C6}" srcOrd="0" destOrd="1" presId="urn:microsoft.com/office/officeart/2005/8/layout/StepDownProcess"/>
    <dgm:cxn modelId="{C76E5AF0-F339-4170-B23D-8A9DCCF6078E}" type="presOf" srcId="{3BE759CF-2B92-4527-9CB0-1EEAC6C2319C}" destId="{E4028703-054C-4867-8586-632E15414D46}" srcOrd="0" destOrd="0" presId="urn:microsoft.com/office/officeart/2005/8/layout/StepDownProcess"/>
    <dgm:cxn modelId="{D5A5B951-0041-43E8-84E6-2534F1695A79}" type="presParOf" srcId="{1DBF2CB0-5019-4E22-8926-E2D815BDD5B9}" destId="{0E5B7DA8-F03D-4F2F-AB94-D8C3F25A6A5A}" srcOrd="0" destOrd="0" presId="urn:microsoft.com/office/officeart/2005/8/layout/StepDownProcess"/>
    <dgm:cxn modelId="{599926E5-D4AE-44A8-B022-8F432957F594}" type="presParOf" srcId="{0E5B7DA8-F03D-4F2F-AB94-D8C3F25A6A5A}" destId="{4F957234-94FA-4E57-B818-CDCAA086B340}" srcOrd="0" destOrd="0" presId="urn:microsoft.com/office/officeart/2005/8/layout/StepDownProcess"/>
    <dgm:cxn modelId="{AE228BFA-B61D-4F25-B6D7-41FBAE1F210D}" type="presParOf" srcId="{0E5B7DA8-F03D-4F2F-AB94-D8C3F25A6A5A}" destId="{A5D7CFF6-2027-4AF3-B391-50187D958C5A}" srcOrd="1" destOrd="0" presId="urn:microsoft.com/office/officeart/2005/8/layout/StepDownProcess"/>
    <dgm:cxn modelId="{D5386677-7B08-4C57-86AF-F6196AD5AA50}" type="presParOf" srcId="{0E5B7DA8-F03D-4F2F-AB94-D8C3F25A6A5A}" destId="{4A865843-BA50-4309-90EA-73A31230A5A0}" srcOrd="2" destOrd="0" presId="urn:microsoft.com/office/officeart/2005/8/layout/StepDownProcess"/>
    <dgm:cxn modelId="{DE509901-E064-4CFF-8694-429CBE8E696F}" type="presParOf" srcId="{1DBF2CB0-5019-4E22-8926-E2D815BDD5B9}" destId="{51F7247F-51D8-4FC5-9A80-AF3089509775}" srcOrd="1" destOrd="0" presId="urn:microsoft.com/office/officeart/2005/8/layout/StepDownProcess"/>
    <dgm:cxn modelId="{59D07DBC-1CD7-4F23-A46F-5B32155407CE}" type="presParOf" srcId="{1DBF2CB0-5019-4E22-8926-E2D815BDD5B9}" destId="{CDE34F10-7157-4AD8-A18D-2F70A08DAA57}" srcOrd="2" destOrd="0" presId="urn:microsoft.com/office/officeart/2005/8/layout/StepDownProcess"/>
    <dgm:cxn modelId="{B8EEA299-53BF-4B16-98E5-7E904E140020}" type="presParOf" srcId="{CDE34F10-7157-4AD8-A18D-2F70A08DAA57}" destId="{0F2BBD46-DEF8-4058-B134-D5C0061C424F}" srcOrd="0" destOrd="0" presId="urn:microsoft.com/office/officeart/2005/8/layout/StepDownProcess"/>
    <dgm:cxn modelId="{C7E06EED-53AD-4BFD-8928-7FB4AFC7CE38}" type="presParOf" srcId="{CDE34F10-7157-4AD8-A18D-2F70A08DAA57}" destId="{39B2BC73-1743-4C42-9E4D-F760A16F9407}" srcOrd="1" destOrd="0" presId="urn:microsoft.com/office/officeart/2005/8/layout/StepDownProcess"/>
    <dgm:cxn modelId="{06FDCBE1-6DB1-43C1-A610-A8FC0C3A733B}" type="presParOf" srcId="{CDE34F10-7157-4AD8-A18D-2F70A08DAA57}" destId="{64D3BB05-9F97-4DA8-9989-F3C1281F67C6}" srcOrd="2" destOrd="0" presId="urn:microsoft.com/office/officeart/2005/8/layout/StepDownProcess"/>
    <dgm:cxn modelId="{80536F60-D6D5-4589-A103-C6C8F4C9F32E}" type="presParOf" srcId="{1DBF2CB0-5019-4E22-8926-E2D815BDD5B9}" destId="{AD24214C-6762-4294-A882-4FD953034F94}" srcOrd="3" destOrd="0" presId="urn:microsoft.com/office/officeart/2005/8/layout/StepDownProcess"/>
    <dgm:cxn modelId="{F3DB6E80-1B29-47E9-B2E6-ABD02283C297}" type="presParOf" srcId="{1DBF2CB0-5019-4E22-8926-E2D815BDD5B9}" destId="{31C29A34-A3E0-4BDE-B684-07D90A222CF5}" srcOrd="4" destOrd="0" presId="urn:microsoft.com/office/officeart/2005/8/layout/StepDownProcess"/>
    <dgm:cxn modelId="{DE47CA5D-2A40-42AE-B421-FC297BA38D9A}" type="presParOf" srcId="{31C29A34-A3E0-4BDE-B684-07D90A222CF5}" destId="{A5671F56-4EDD-4571-8B9C-78A1C70D7012}" srcOrd="0" destOrd="0" presId="urn:microsoft.com/office/officeart/2005/8/layout/StepDownProcess"/>
    <dgm:cxn modelId="{A0072B70-A8AA-4EA5-93D6-A312240BB966}" type="presParOf" srcId="{31C29A34-A3E0-4BDE-B684-07D90A222CF5}" destId="{38809DE2-6BB4-4A54-9FFB-A36B6E14B00C}" srcOrd="1" destOrd="0" presId="urn:microsoft.com/office/officeart/2005/8/layout/StepDownProcess"/>
    <dgm:cxn modelId="{0D1C9232-46CE-403F-A736-8964ABC32BE7}" type="presParOf" srcId="{31C29A34-A3E0-4BDE-B684-07D90A222CF5}" destId="{E4028703-054C-4867-8586-632E15414D46}" srcOrd="2" destOrd="0" presId="urn:microsoft.com/office/officeart/2005/8/layout/StepDownProcess"/>
    <dgm:cxn modelId="{284543C0-97CF-420F-A481-785675D1B0F2}" type="presParOf" srcId="{1DBF2CB0-5019-4E22-8926-E2D815BDD5B9}" destId="{6378BDD3-7E4F-4E70-A936-254C058CF30D}" srcOrd="5" destOrd="0" presId="urn:microsoft.com/office/officeart/2005/8/layout/StepDownProcess"/>
    <dgm:cxn modelId="{2D0EF686-880B-4063-B8B8-97E9C5328A63}" type="presParOf" srcId="{1DBF2CB0-5019-4E22-8926-E2D815BDD5B9}" destId="{1431F381-B786-4435-9993-4F530CE00D0D}" srcOrd="6" destOrd="0" presId="urn:microsoft.com/office/officeart/2005/8/layout/StepDownProcess"/>
    <dgm:cxn modelId="{A6C063EF-AE05-43B9-911A-4E553EB8C831}" type="presParOf" srcId="{1431F381-B786-4435-9993-4F530CE00D0D}" destId="{9AB4638E-69C5-4AC5-9BA0-2E8471E93A97}" srcOrd="0" destOrd="0" presId="urn:microsoft.com/office/officeart/2005/8/layout/StepDownProcess"/>
    <dgm:cxn modelId="{BA3E2BE1-5340-4B14-89F4-AAD92DEE4D07}" type="presParOf" srcId="{1431F381-B786-4435-9993-4F530CE00D0D}" destId="{6AE117BE-C422-4C20-807B-22C6776F592E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BF569-F702-4979-9F64-DAAEEF36DF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42854-9097-487F-84E5-51EE35F08A7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mbria"/>
              <a:ea typeface="Cambria"/>
            </a:rPr>
            <a:t>When is the best time of the year to visit Chicago? </a:t>
          </a:r>
        </a:p>
      </dgm:t>
    </dgm:pt>
    <dgm:pt modelId="{B0103DEC-CA85-4733-BE34-BDAFD0C6819E}" type="parTrans" cxnId="{E4B391C1-5D7E-4A12-B746-3E5CB549949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68C2580-C522-4505-81C5-ED148E52E51A}" type="sibTrans" cxnId="{E4B391C1-5D7E-4A12-B746-3E5CB549949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B31B566-517C-45A3-A1FD-9FB9C56FF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Is there a specific time of day one should tour Chicago?</a:t>
          </a:r>
        </a:p>
      </dgm:t>
    </dgm:pt>
    <dgm:pt modelId="{92ED4F5C-94FA-4634-8073-B0C7272A38E4}" type="parTrans" cxnId="{0B1879CD-8D72-4669-8F32-7E3EEA66CE2F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CB4D130-169E-40B8-A118-985AD49AC873}" type="sibTrans" cxnId="{0B1879CD-8D72-4669-8F32-7E3EEA66CE2F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67C419F-08F0-452C-8EF6-3E32CFBD95A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mbria"/>
              <a:ea typeface="Cambria"/>
            </a:rPr>
            <a:t>Did COVID-19 influence crime rates? </a:t>
          </a:r>
        </a:p>
      </dgm:t>
    </dgm:pt>
    <dgm:pt modelId="{480C5046-063A-4CAD-8868-BC650ED10779}" type="parTrans" cxnId="{BF14E25D-731B-4554-B466-F0B0840475E2}">
      <dgm:prSet/>
      <dgm:spPr/>
      <dgm:t>
        <a:bodyPr/>
        <a:lstStyle/>
        <a:p>
          <a:endParaRPr lang="en-US"/>
        </a:p>
      </dgm:t>
    </dgm:pt>
    <dgm:pt modelId="{2C68FEEF-CBF9-4FDE-B5DF-0FB90577DF3E}" type="sibTrans" cxnId="{BF14E25D-731B-4554-B466-F0B0840475E2}">
      <dgm:prSet/>
      <dgm:spPr/>
      <dgm:t>
        <a:bodyPr/>
        <a:lstStyle/>
        <a:p>
          <a:endParaRPr lang="en-US"/>
        </a:p>
      </dgm:t>
    </dgm:pt>
    <dgm:pt modelId="{CF7BE17C-2AD6-4368-A9CC-EC3B9078B0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Cambria"/>
              <a:ea typeface="Cambria"/>
            </a:rPr>
            <a:t>Predicting the likelihood of an arrest given various features of the crime committed</a:t>
          </a:r>
          <a:endParaRPr lang="en-US">
            <a:latin typeface="Cambria"/>
            <a:ea typeface="Cambria"/>
          </a:endParaRPr>
        </a:p>
      </dgm:t>
    </dgm:pt>
    <dgm:pt modelId="{36B4DD43-6832-4E0C-896B-E70C1379CB8B}" type="parTrans" cxnId="{1F409107-FF8D-40BC-826A-DBE6EDB062B4}">
      <dgm:prSet/>
      <dgm:spPr/>
      <dgm:t>
        <a:bodyPr/>
        <a:lstStyle/>
        <a:p>
          <a:endParaRPr lang="en-US"/>
        </a:p>
      </dgm:t>
    </dgm:pt>
    <dgm:pt modelId="{543EDA1D-82E2-4E25-8B30-E6497620C72D}" type="sibTrans" cxnId="{1F409107-FF8D-40BC-826A-DBE6EDB062B4}">
      <dgm:prSet/>
      <dgm:spPr/>
      <dgm:t>
        <a:bodyPr/>
        <a:lstStyle/>
        <a:p>
          <a:endParaRPr lang="en-US"/>
        </a:p>
      </dgm:t>
    </dgm:pt>
    <dgm:pt modelId="{B5BEDA13-9022-42C9-AB6A-2F5BC4CE9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mbria"/>
              <a:ea typeface="Cambria"/>
            </a:rPr>
            <a:t>Are there certain neighborhoods or streets to avoid in Chicago?</a:t>
          </a:r>
        </a:p>
      </dgm:t>
    </dgm:pt>
    <dgm:pt modelId="{1A7C7A3E-0A82-4A73-87AF-CBF81240A260}" type="parTrans" cxnId="{C3F3BD08-4E65-4961-BFE4-5EDE9C44424A}">
      <dgm:prSet/>
      <dgm:spPr/>
      <dgm:t>
        <a:bodyPr/>
        <a:lstStyle/>
        <a:p>
          <a:endParaRPr lang="en-US"/>
        </a:p>
      </dgm:t>
    </dgm:pt>
    <dgm:pt modelId="{5E12C7CF-13CD-4FEA-BBE4-AE1EC6F01723}" type="sibTrans" cxnId="{C3F3BD08-4E65-4961-BFE4-5EDE9C44424A}">
      <dgm:prSet/>
      <dgm:spPr/>
      <dgm:t>
        <a:bodyPr/>
        <a:lstStyle/>
        <a:p>
          <a:endParaRPr lang="en-US"/>
        </a:p>
      </dgm:t>
    </dgm:pt>
    <dgm:pt modelId="{A1323212-85D7-4DB0-87B9-577D793AB621}" type="pres">
      <dgm:prSet presAssocID="{B07BF569-F702-4979-9F64-DAAEEF36DF33}" presName="root" presStyleCnt="0">
        <dgm:presLayoutVars>
          <dgm:dir/>
          <dgm:resizeHandles val="exact"/>
        </dgm:presLayoutVars>
      </dgm:prSet>
      <dgm:spPr/>
    </dgm:pt>
    <dgm:pt modelId="{AAA61577-247C-4F93-B89F-6D2607D9C824}" type="pres">
      <dgm:prSet presAssocID="{1BB42854-9097-487F-84E5-51EE35F08A7C}" presName="compNode" presStyleCnt="0"/>
      <dgm:spPr/>
    </dgm:pt>
    <dgm:pt modelId="{E59AEAE1-B723-43C2-BE57-02DE636C74FC}" type="pres">
      <dgm:prSet presAssocID="{1BB42854-9097-487F-84E5-51EE35F08A7C}" presName="bgRect" presStyleLbl="bgShp" presStyleIdx="0" presStyleCnt="5"/>
      <dgm:spPr>
        <a:solidFill>
          <a:schemeClr val="accent1">
            <a:lumMod val="20000"/>
            <a:lumOff val="80000"/>
          </a:schemeClr>
        </a:solidFill>
      </dgm:spPr>
    </dgm:pt>
    <dgm:pt modelId="{086EAF55-F571-491C-B837-41855DC7F903}" type="pres">
      <dgm:prSet presAssocID="{1BB42854-9097-487F-84E5-51EE35F08A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 with solid fill"/>
        </a:ext>
      </dgm:extLst>
    </dgm:pt>
    <dgm:pt modelId="{808FBF6C-070E-41F8-B601-98624775A4AA}" type="pres">
      <dgm:prSet presAssocID="{1BB42854-9097-487F-84E5-51EE35F08A7C}" presName="spaceRect" presStyleCnt="0"/>
      <dgm:spPr/>
    </dgm:pt>
    <dgm:pt modelId="{FCB8AF46-2397-4D8E-A0D2-606956AA505B}" type="pres">
      <dgm:prSet presAssocID="{1BB42854-9097-487F-84E5-51EE35F08A7C}" presName="parTx" presStyleLbl="revTx" presStyleIdx="0" presStyleCnt="5">
        <dgm:presLayoutVars>
          <dgm:chMax val="0"/>
          <dgm:chPref val="0"/>
        </dgm:presLayoutVars>
      </dgm:prSet>
      <dgm:spPr/>
    </dgm:pt>
    <dgm:pt modelId="{C6FE42D9-CC4F-4D35-9E35-7AC0907AF2D4}" type="pres">
      <dgm:prSet presAssocID="{E68C2580-C522-4505-81C5-ED148E52E51A}" presName="sibTrans" presStyleCnt="0"/>
      <dgm:spPr/>
    </dgm:pt>
    <dgm:pt modelId="{49D8A7B1-6E05-44E9-A00B-6CB6DB238F01}" type="pres">
      <dgm:prSet presAssocID="{2B31B566-517C-45A3-A1FD-9FB9C56FF27D}" presName="compNode" presStyleCnt="0"/>
      <dgm:spPr/>
    </dgm:pt>
    <dgm:pt modelId="{D869B95E-27D1-4EFF-891B-49D1DF49A17A}" type="pres">
      <dgm:prSet presAssocID="{2B31B566-517C-45A3-A1FD-9FB9C56FF27D}" presName="bgRect" presStyleLbl="bgShp" presStyleIdx="1" presStyleCnt="5"/>
      <dgm:spPr>
        <a:solidFill>
          <a:schemeClr val="accent1">
            <a:lumMod val="20000"/>
            <a:lumOff val="80000"/>
          </a:schemeClr>
        </a:solidFill>
      </dgm:spPr>
    </dgm:pt>
    <dgm:pt modelId="{05807059-30A1-4A62-B7CC-EDB89E8A0FBE}" type="pres">
      <dgm:prSet presAssocID="{2B31B566-517C-45A3-A1FD-9FB9C56FF2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77255940-0A4E-4072-8BF7-1A07555E13DF}" type="pres">
      <dgm:prSet presAssocID="{2B31B566-517C-45A3-A1FD-9FB9C56FF27D}" presName="spaceRect" presStyleCnt="0"/>
      <dgm:spPr/>
    </dgm:pt>
    <dgm:pt modelId="{919B599F-0A51-499F-9F52-346D6E37A690}" type="pres">
      <dgm:prSet presAssocID="{2B31B566-517C-45A3-A1FD-9FB9C56FF27D}" presName="parTx" presStyleLbl="revTx" presStyleIdx="1" presStyleCnt="5">
        <dgm:presLayoutVars>
          <dgm:chMax val="0"/>
          <dgm:chPref val="0"/>
        </dgm:presLayoutVars>
      </dgm:prSet>
      <dgm:spPr/>
    </dgm:pt>
    <dgm:pt modelId="{E66EC04C-18C3-4540-9CDE-4C48A5ED7C98}" type="pres">
      <dgm:prSet presAssocID="{CCB4D130-169E-40B8-A118-985AD49AC873}" presName="sibTrans" presStyleCnt="0"/>
      <dgm:spPr/>
    </dgm:pt>
    <dgm:pt modelId="{0022103D-7BF1-4426-9633-05A46A6DC927}" type="pres">
      <dgm:prSet presAssocID="{B5BEDA13-9022-42C9-AB6A-2F5BC4CE95B1}" presName="compNode" presStyleCnt="0"/>
      <dgm:spPr/>
    </dgm:pt>
    <dgm:pt modelId="{DD31FA7B-6E94-49A4-AEBA-58F2431C3312}" type="pres">
      <dgm:prSet presAssocID="{B5BEDA13-9022-42C9-AB6A-2F5BC4CE95B1}" presName="bgRect" presStyleLbl="bgShp" presStyleIdx="2" presStyleCnt="5"/>
      <dgm:spPr>
        <a:solidFill>
          <a:schemeClr val="accent1">
            <a:lumMod val="20000"/>
            <a:lumOff val="80000"/>
          </a:schemeClr>
        </a:solidFill>
      </dgm:spPr>
    </dgm:pt>
    <dgm:pt modelId="{F15B3662-CAC7-40CB-AC46-DE22395EA376}" type="pres">
      <dgm:prSet presAssocID="{B5BEDA13-9022-42C9-AB6A-2F5BC4CE95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post with solid fill"/>
        </a:ext>
      </dgm:extLst>
    </dgm:pt>
    <dgm:pt modelId="{8F40D640-546A-4CF1-83CD-CE60A2DD9686}" type="pres">
      <dgm:prSet presAssocID="{B5BEDA13-9022-42C9-AB6A-2F5BC4CE95B1}" presName="spaceRect" presStyleCnt="0"/>
      <dgm:spPr/>
    </dgm:pt>
    <dgm:pt modelId="{C7D44F4A-2619-440C-B82C-95F2DCD0FA20}" type="pres">
      <dgm:prSet presAssocID="{B5BEDA13-9022-42C9-AB6A-2F5BC4CE95B1}" presName="parTx" presStyleLbl="revTx" presStyleIdx="2" presStyleCnt="5">
        <dgm:presLayoutVars>
          <dgm:chMax val="0"/>
          <dgm:chPref val="0"/>
        </dgm:presLayoutVars>
      </dgm:prSet>
      <dgm:spPr/>
    </dgm:pt>
    <dgm:pt modelId="{86F38605-F9CF-4518-B0E5-5D9EFADEFAF2}" type="pres">
      <dgm:prSet presAssocID="{5E12C7CF-13CD-4FEA-BBE4-AE1EC6F01723}" presName="sibTrans" presStyleCnt="0"/>
      <dgm:spPr/>
    </dgm:pt>
    <dgm:pt modelId="{14B03145-6F30-4098-9B88-2C7C36844B44}" type="pres">
      <dgm:prSet presAssocID="{A67C419F-08F0-452C-8EF6-3E32CFBD95A0}" presName="compNode" presStyleCnt="0"/>
      <dgm:spPr/>
    </dgm:pt>
    <dgm:pt modelId="{129E8542-64CC-44A8-9D41-FA45C58515D8}" type="pres">
      <dgm:prSet presAssocID="{A67C419F-08F0-452C-8EF6-3E32CFBD95A0}" presName="bgRect" presStyleLbl="bgShp" presStyleIdx="3" presStyleCnt="5" custLinFactNeighborY="-393"/>
      <dgm:spPr>
        <a:solidFill>
          <a:schemeClr val="bg2">
            <a:lumMod val="90000"/>
          </a:schemeClr>
        </a:solidFill>
      </dgm:spPr>
    </dgm:pt>
    <dgm:pt modelId="{7383D483-35DB-422E-97E4-20D4AF977E45}" type="pres">
      <dgm:prSet presAssocID="{A67C419F-08F0-452C-8EF6-3E32CFBD95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e with mask with solid fill"/>
        </a:ext>
      </dgm:extLst>
    </dgm:pt>
    <dgm:pt modelId="{C7B48A27-E1C6-4F3E-BD9E-F040B85D6467}" type="pres">
      <dgm:prSet presAssocID="{A67C419F-08F0-452C-8EF6-3E32CFBD95A0}" presName="spaceRect" presStyleCnt="0"/>
      <dgm:spPr/>
    </dgm:pt>
    <dgm:pt modelId="{0A8805FF-90F1-48C5-9A33-E50FEAE51EE1}" type="pres">
      <dgm:prSet presAssocID="{A67C419F-08F0-452C-8EF6-3E32CFBD95A0}" presName="parTx" presStyleLbl="revTx" presStyleIdx="3" presStyleCnt="5">
        <dgm:presLayoutVars>
          <dgm:chMax val="0"/>
          <dgm:chPref val="0"/>
        </dgm:presLayoutVars>
      </dgm:prSet>
      <dgm:spPr/>
    </dgm:pt>
    <dgm:pt modelId="{9FB5D108-6F49-408D-B585-BC55E4B2D2E3}" type="pres">
      <dgm:prSet presAssocID="{2C68FEEF-CBF9-4FDE-B5DF-0FB90577DF3E}" presName="sibTrans" presStyleCnt="0"/>
      <dgm:spPr/>
    </dgm:pt>
    <dgm:pt modelId="{FA846FF0-12C5-453B-8331-08D20D403CC8}" type="pres">
      <dgm:prSet presAssocID="{CF7BE17C-2AD6-4368-A9CC-EC3B9078B069}" presName="compNode" presStyleCnt="0"/>
      <dgm:spPr/>
    </dgm:pt>
    <dgm:pt modelId="{07173FBD-4EE5-4DD0-8D74-F23A2A3EA037}" type="pres">
      <dgm:prSet presAssocID="{CF7BE17C-2AD6-4368-A9CC-EC3B9078B069}" presName="bgRect" presStyleLbl="bgShp" presStyleIdx="4" presStyleCnt="5" custLinFactNeighborY="198"/>
      <dgm:spPr>
        <a:solidFill>
          <a:schemeClr val="bg2">
            <a:lumMod val="90000"/>
          </a:schemeClr>
        </a:solidFill>
      </dgm:spPr>
    </dgm:pt>
    <dgm:pt modelId="{313A0BEF-E3F8-46EC-8CCA-BE27CB93E8C6}" type="pres">
      <dgm:prSet presAssocID="{CF7BE17C-2AD6-4368-A9CC-EC3B9078B0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cuffs with solid fill"/>
        </a:ext>
      </dgm:extLst>
    </dgm:pt>
    <dgm:pt modelId="{E5C04BEE-8827-449D-80DE-7546A09080D4}" type="pres">
      <dgm:prSet presAssocID="{CF7BE17C-2AD6-4368-A9CC-EC3B9078B069}" presName="spaceRect" presStyleCnt="0"/>
      <dgm:spPr/>
    </dgm:pt>
    <dgm:pt modelId="{F66906F7-C334-4625-A18F-E212052FBED3}" type="pres">
      <dgm:prSet presAssocID="{CF7BE17C-2AD6-4368-A9CC-EC3B9078B0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409107-FF8D-40BC-826A-DBE6EDB062B4}" srcId="{B07BF569-F702-4979-9F64-DAAEEF36DF33}" destId="{CF7BE17C-2AD6-4368-A9CC-EC3B9078B069}" srcOrd="4" destOrd="0" parTransId="{36B4DD43-6832-4E0C-896B-E70C1379CB8B}" sibTransId="{543EDA1D-82E2-4E25-8B30-E6497620C72D}"/>
    <dgm:cxn modelId="{C3F3BD08-4E65-4961-BFE4-5EDE9C44424A}" srcId="{B07BF569-F702-4979-9F64-DAAEEF36DF33}" destId="{B5BEDA13-9022-42C9-AB6A-2F5BC4CE95B1}" srcOrd="2" destOrd="0" parTransId="{1A7C7A3E-0A82-4A73-87AF-CBF81240A260}" sibTransId="{5E12C7CF-13CD-4FEA-BBE4-AE1EC6F01723}"/>
    <dgm:cxn modelId="{BF14E25D-731B-4554-B466-F0B0840475E2}" srcId="{B07BF569-F702-4979-9F64-DAAEEF36DF33}" destId="{A67C419F-08F0-452C-8EF6-3E32CFBD95A0}" srcOrd="3" destOrd="0" parTransId="{480C5046-063A-4CAD-8868-BC650ED10779}" sibTransId="{2C68FEEF-CBF9-4FDE-B5DF-0FB90577DF3E}"/>
    <dgm:cxn modelId="{BE11DC42-81B2-4C7F-9FD8-748AB8E75B11}" type="presOf" srcId="{B5BEDA13-9022-42C9-AB6A-2F5BC4CE95B1}" destId="{C7D44F4A-2619-440C-B82C-95F2DCD0FA20}" srcOrd="0" destOrd="0" presId="urn:microsoft.com/office/officeart/2018/2/layout/IconVerticalSolidList"/>
    <dgm:cxn modelId="{6645D691-E108-40BD-AF4A-FF92896F265A}" type="presOf" srcId="{2B31B566-517C-45A3-A1FD-9FB9C56FF27D}" destId="{919B599F-0A51-499F-9F52-346D6E37A690}" srcOrd="0" destOrd="0" presId="urn:microsoft.com/office/officeart/2018/2/layout/IconVerticalSolidList"/>
    <dgm:cxn modelId="{B8C3389D-3E80-4AB7-85A4-AA054E82DB32}" type="presOf" srcId="{B07BF569-F702-4979-9F64-DAAEEF36DF33}" destId="{A1323212-85D7-4DB0-87B9-577D793AB621}" srcOrd="0" destOrd="0" presId="urn:microsoft.com/office/officeart/2018/2/layout/IconVerticalSolidList"/>
    <dgm:cxn modelId="{B92CD9BC-0750-46F9-A647-6CF3D4244BD9}" type="presOf" srcId="{1BB42854-9097-487F-84E5-51EE35F08A7C}" destId="{FCB8AF46-2397-4D8E-A0D2-606956AA505B}" srcOrd="0" destOrd="0" presId="urn:microsoft.com/office/officeart/2018/2/layout/IconVerticalSolidList"/>
    <dgm:cxn modelId="{E4B391C1-5D7E-4A12-B746-3E5CB549949E}" srcId="{B07BF569-F702-4979-9F64-DAAEEF36DF33}" destId="{1BB42854-9097-487F-84E5-51EE35F08A7C}" srcOrd="0" destOrd="0" parTransId="{B0103DEC-CA85-4733-BE34-BDAFD0C6819E}" sibTransId="{E68C2580-C522-4505-81C5-ED148E52E51A}"/>
    <dgm:cxn modelId="{0B1879CD-8D72-4669-8F32-7E3EEA66CE2F}" srcId="{B07BF569-F702-4979-9F64-DAAEEF36DF33}" destId="{2B31B566-517C-45A3-A1FD-9FB9C56FF27D}" srcOrd="1" destOrd="0" parTransId="{92ED4F5C-94FA-4634-8073-B0C7272A38E4}" sibTransId="{CCB4D130-169E-40B8-A118-985AD49AC873}"/>
    <dgm:cxn modelId="{69872BD6-C62A-4195-B9C9-D7B5198AABF2}" type="presOf" srcId="{A67C419F-08F0-452C-8EF6-3E32CFBD95A0}" destId="{0A8805FF-90F1-48C5-9A33-E50FEAE51EE1}" srcOrd="0" destOrd="0" presId="urn:microsoft.com/office/officeart/2018/2/layout/IconVerticalSolidList"/>
    <dgm:cxn modelId="{EF0491E0-8218-4077-A9C7-A51A357E3B2F}" type="presOf" srcId="{CF7BE17C-2AD6-4368-A9CC-EC3B9078B069}" destId="{F66906F7-C334-4625-A18F-E212052FBED3}" srcOrd="0" destOrd="0" presId="urn:microsoft.com/office/officeart/2018/2/layout/IconVerticalSolidList"/>
    <dgm:cxn modelId="{B8A050DA-BB28-4495-A3F8-7577940AD2CC}" type="presParOf" srcId="{A1323212-85D7-4DB0-87B9-577D793AB621}" destId="{AAA61577-247C-4F93-B89F-6D2607D9C824}" srcOrd="0" destOrd="0" presId="urn:microsoft.com/office/officeart/2018/2/layout/IconVerticalSolidList"/>
    <dgm:cxn modelId="{BD0EFC5A-F249-4B6B-9FCE-277F2AE4F705}" type="presParOf" srcId="{AAA61577-247C-4F93-B89F-6D2607D9C824}" destId="{E59AEAE1-B723-43C2-BE57-02DE636C74FC}" srcOrd="0" destOrd="0" presId="urn:microsoft.com/office/officeart/2018/2/layout/IconVerticalSolidList"/>
    <dgm:cxn modelId="{EB68DE18-BA63-4062-85A1-EC1CA0F84346}" type="presParOf" srcId="{AAA61577-247C-4F93-B89F-6D2607D9C824}" destId="{086EAF55-F571-491C-B837-41855DC7F903}" srcOrd="1" destOrd="0" presId="urn:microsoft.com/office/officeart/2018/2/layout/IconVerticalSolidList"/>
    <dgm:cxn modelId="{85DE37E4-870C-4AE0-A5CB-D8D874A8B9F4}" type="presParOf" srcId="{AAA61577-247C-4F93-B89F-6D2607D9C824}" destId="{808FBF6C-070E-41F8-B601-98624775A4AA}" srcOrd="2" destOrd="0" presId="urn:microsoft.com/office/officeart/2018/2/layout/IconVerticalSolidList"/>
    <dgm:cxn modelId="{43D9F17C-9BB8-4C8E-8537-15E301CEE89F}" type="presParOf" srcId="{AAA61577-247C-4F93-B89F-6D2607D9C824}" destId="{FCB8AF46-2397-4D8E-A0D2-606956AA505B}" srcOrd="3" destOrd="0" presId="urn:microsoft.com/office/officeart/2018/2/layout/IconVerticalSolidList"/>
    <dgm:cxn modelId="{27D9513D-A23B-4DCB-8D85-81DA4117356E}" type="presParOf" srcId="{A1323212-85D7-4DB0-87B9-577D793AB621}" destId="{C6FE42D9-CC4F-4D35-9E35-7AC0907AF2D4}" srcOrd="1" destOrd="0" presId="urn:microsoft.com/office/officeart/2018/2/layout/IconVerticalSolidList"/>
    <dgm:cxn modelId="{25A1D4A8-5FA3-4499-8A9E-59399C4B00E2}" type="presParOf" srcId="{A1323212-85D7-4DB0-87B9-577D793AB621}" destId="{49D8A7B1-6E05-44E9-A00B-6CB6DB238F01}" srcOrd="2" destOrd="0" presId="urn:microsoft.com/office/officeart/2018/2/layout/IconVerticalSolidList"/>
    <dgm:cxn modelId="{61C8B055-F2F2-4321-A9A2-C9DC3BDD5F1A}" type="presParOf" srcId="{49D8A7B1-6E05-44E9-A00B-6CB6DB238F01}" destId="{D869B95E-27D1-4EFF-891B-49D1DF49A17A}" srcOrd="0" destOrd="0" presId="urn:microsoft.com/office/officeart/2018/2/layout/IconVerticalSolidList"/>
    <dgm:cxn modelId="{B3B488DF-E026-47D9-813F-E225950FA998}" type="presParOf" srcId="{49D8A7B1-6E05-44E9-A00B-6CB6DB238F01}" destId="{05807059-30A1-4A62-B7CC-EDB89E8A0FBE}" srcOrd="1" destOrd="0" presId="urn:microsoft.com/office/officeart/2018/2/layout/IconVerticalSolidList"/>
    <dgm:cxn modelId="{04A0EB7D-2832-4FEF-85DE-0862687B650D}" type="presParOf" srcId="{49D8A7B1-6E05-44E9-A00B-6CB6DB238F01}" destId="{77255940-0A4E-4072-8BF7-1A07555E13DF}" srcOrd="2" destOrd="0" presId="urn:microsoft.com/office/officeart/2018/2/layout/IconVerticalSolidList"/>
    <dgm:cxn modelId="{C9342BCA-3F7C-4A64-8265-2FE1CA653AD3}" type="presParOf" srcId="{49D8A7B1-6E05-44E9-A00B-6CB6DB238F01}" destId="{919B599F-0A51-499F-9F52-346D6E37A690}" srcOrd="3" destOrd="0" presId="urn:microsoft.com/office/officeart/2018/2/layout/IconVerticalSolidList"/>
    <dgm:cxn modelId="{7B6DD023-A54D-419A-A5D2-08B1612D31AB}" type="presParOf" srcId="{A1323212-85D7-4DB0-87B9-577D793AB621}" destId="{E66EC04C-18C3-4540-9CDE-4C48A5ED7C98}" srcOrd="3" destOrd="0" presId="urn:microsoft.com/office/officeart/2018/2/layout/IconVerticalSolidList"/>
    <dgm:cxn modelId="{5F739CC6-E7FA-4072-BCD7-C97603B84338}" type="presParOf" srcId="{A1323212-85D7-4DB0-87B9-577D793AB621}" destId="{0022103D-7BF1-4426-9633-05A46A6DC927}" srcOrd="4" destOrd="0" presId="urn:microsoft.com/office/officeart/2018/2/layout/IconVerticalSolidList"/>
    <dgm:cxn modelId="{75E2A1C8-E09F-4AA0-9001-13514930E876}" type="presParOf" srcId="{0022103D-7BF1-4426-9633-05A46A6DC927}" destId="{DD31FA7B-6E94-49A4-AEBA-58F2431C3312}" srcOrd="0" destOrd="0" presId="urn:microsoft.com/office/officeart/2018/2/layout/IconVerticalSolidList"/>
    <dgm:cxn modelId="{4A450437-E4EC-46ED-B42D-10473E13182D}" type="presParOf" srcId="{0022103D-7BF1-4426-9633-05A46A6DC927}" destId="{F15B3662-CAC7-40CB-AC46-DE22395EA376}" srcOrd="1" destOrd="0" presId="urn:microsoft.com/office/officeart/2018/2/layout/IconVerticalSolidList"/>
    <dgm:cxn modelId="{964270F6-911B-4149-BEBD-DB3F4542C032}" type="presParOf" srcId="{0022103D-7BF1-4426-9633-05A46A6DC927}" destId="{8F40D640-546A-4CF1-83CD-CE60A2DD9686}" srcOrd="2" destOrd="0" presId="urn:microsoft.com/office/officeart/2018/2/layout/IconVerticalSolidList"/>
    <dgm:cxn modelId="{E62BC294-5269-4FB1-9774-840DB0784EE1}" type="presParOf" srcId="{0022103D-7BF1-4426-9633-05A46A6DC927}" destId="{C7D44F4A-2619-440C-B82C-95F2DCD0FA20}" srcOrd="3" destOrd="0" presId="urn:microsoft.com/office/officeart/2018/2/layout/IconVerticalSolidList"/>
    <dgm:cxn modelId="{EC30F96A-0EA8-444B-928E-70D4DF7588A5}" type="presParOf" srcId="{A1323212-85D7-4DB0-87B9-577D793AB621}" destId="{86F38605-F9CF-4518-B0E5-5D9EFADEFAF2}" srcOrd="5" destOrd="0" presId="urn:microsoft.com/office/officeart/2018/2/layout/IconVerticalSolidList"/>
    <dgm:cxn modelId="{5CA6539C-6B72-454A-9417-91B88D4C3B5F}" type="presParOf" srcId="{A1323212-85D7-4DB0-87B9-577D793AB621}" destId="{14B03145-6F30-4098-9B88-2C7C36844B44}" srcOrd="6" destOrd="0" presId="urn:microsoft.com/office/officeart/2018/2/layout/IconVerticalSolidList"/>
    <dgm:cxn modelId="{55B02B8C-5C92-4D20-BEBB-D483E17F3ED5}" type="presParOf" srcId="{14B03145-6F30-4098-9B88-2C7C36844B44}" destId="{129E8542-64CC-44A8-9D41-FA45C58515D8}" srcOrd="0" destOrd="0" presId="urn:microsoft.com/office/officeart/2018/2/layout/IconVerticalSolidList"/>
    <dgm:cxn modelId="{A0469415-342D-4564-B7AC-49D7D04579C2}" type="presParOf" srcId="{14B03145-6F30-4098-9B88-2C7C36844B44}" destId="{7383D483-35DB-422E-97E4-20D4AF977E45}" srcOrd="1" destOrd="0" presId="urn:microsoft.com/office/officeart/2018/2/layout/IconVerticalSolidList"/>
    <dgm:cxn modelId="{9B6F4188-E79D-4215-9F3C-9DE3EA120B20}" type="presParOf" srcId="{14B03145-6F30-4098-9B88-2C7C36844B44}" destId="{C7B48A27-E1C6-4F3E-BD9E-F040B85D6467}" srcOrd="2" destOrd="0" presId="urn:microsoft.com/office/officeart/2018/2/layout/IconVerticalSolidList"/>
    <dgm:cxn modelId="{41A9D7E8-755E-4B2C-A849-50910745B682}" type="presParOf" srcId="{14B03145-6F30-4098-9B88-2C7C36844B44}" destId="{0A8805FF-90F1-48C5-9A33-E50FEAE51EE1}" srcOrd="3" destOrd="0" presId="urn:microsoft.com/office/officeart/2018/2/layout/IconVerticalSolidList"/>
    <dgm:cxn modelId="{E52CA5EE-4009-4B9C-A042-8207F2D22613}" type="presParOf" srcId="{A1323212-85D7-4DB0-87B9-577D793AB621}" destId="{9FB5D108-6F49-408D-B585-BC55E4B2D2E3}" srcOrd="7" destOrd="0" presId="urn:microsoft.com/office/officeart/2018/2/layout/IconVerticalSolidList"/>
    <dgm:cxn modelId="{1F11E7B8-2B46-416C-94A1-C3E721722B65}" type="presParOf" srcId="{A1323212-85D7-4DB0-87B9-577D793AB621}" destId="{FA846FF0-12C5-453B-8331-08D20D403CC8}" srcOrd="8" destOrd="0" presId="urn:microsoft.com/office/officeart/2018/2/layout/IconVerticalSolidList"/>
    <dgm:cxn modelId="{4E9FEB2C-1A70-48A8-B213-0FC37F112690}" type="presParOf" srcId="{FA846FF0-12C5-453B-8331-08D20D403CC8}" destId="{07173FBD-4EE5-4DD0-8D74-F23A2A3EA037}" srcOrd="0" destOrd="0" presId="urn:microsoft.com/office/officeart/2018/2/layout/IconVerticalSolidList"/>
    <dgm:cxn modelId="{F7950716-9BC3-4029-9566-004912BFB4D3}" type="presParOf" srcId="{FA846FF0-12C5-453B-8331-08D20D403CC8}" destId="{313A0BEF-E3F8-46EC-8CCA-BE27CB93E8C6}" srcOrd="1" destOrd="0" presId="urn:microsoft.com/office/officeart/2018/2/layout/IconVerticalSolidList"/>
    <dgm:cxn modelId="{F4D9C98E-8CF6-40E5-98D2-F1097CA30BEF}" type="presParOf" srcId="{FA846FF0-12C5-453B-8331-08D20D403CC8}" destId="{E5C04BEE-8827-449D-80DE-7546A09080D4}" srcOrd="2" destOrd="0" presId="urn:microsoft.com/office/officeart/2018/2/layout/IconVerticalSolidList"/>
    <dgm:cxn modelId="{DEB3BFA6-23E2-4864-95FD-B5A1662C3C67}" type="presParOf" srcId="{FA846FF0-12C5-453B-8331-08D20D403CC8}" destId="{F66906F7-C334-4625-A18F-E212052FBED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57234-94FA-4E57-B818-CDCAA086B340}">
      <dsp:nvSpPr>
        <dsp:cNvPr id="0" name=""/>
        <dsp:cNvSpPr/>
      </dsp:nvSpPr>
      <dsp:spPr>
        <a:xfrm rot="5400000">
          <a:off x="568862" y="942660"/>
          <a:ext cx="827497" cy="9420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7CFF6-2027-4AF3-B391-50187D958C5A}">
      <dsp:nvSpPr>
        <dsp:cNvPr id="0" name=""/>
        <dsp:cNvSpPr/>
      </dsp:nvSpPr>
      <dsp:spPr>
        <a:xfrm>
          <a:off x="0" y="28791"/>
          <a:ext cx="2163526" cy="975068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"/>
              <a:ea typeface="Cambria"/>
            </a:rPr>
            <a:t>Introduction</a:t>
          </a:r>
          <a:r>
            <a:rPr lang="en-US" sz="2400" kern="1200">
              <a:latin typeface="Cambria"/>
              <a:ea typeface="Cambria"/>
            </a:rPr>
            <a:t> </a:t>
          </a:r>
        </a:p>
      </dsp:txBody>
      <dsp:txXfrm>
        <a:off x="47607" y="76398"/>
        <a:ext cx="2068312" cy="879854"/>
      </dsp:txXfrm>
    </dsp:sp>
    <dsp:sp modelId="{4A865843-BA50-4309-90EA-73A31230A5A0}">
      <dsp:nvSpPr>
        <dsp:cNvPr id="0" name=""/>
        <dsp:cNvSpPr/>
      </dsp:nvSpPr>
      <dsp:spPr>
        <a:xfrm>
          <a:off x="2234453" y="126077"/>
          <a:ext cx="2382856" cy="788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>
              <a:latin typeface="Cambria"/>
              <a:ea typeface="Cambria"/>
            </a:rPr>
            <a:t>Dataset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>
              <a:latin typeface="Cambria"/>
              <a:ea typeface="Cambria"/>
            </a:rPr>
            <a:t>Objectives</a:t>
          </a:r>
        </a:p>
      </dsp:txBody>
      <dsp:txXfrm>
        <a:off x="2234453" y="126077"/>
        <a:ext cx="2382856" cy="788093"/>
      </dsp:txXfrm>
    </dsp:sp>
    <dsp:sp modelId="{0F2BBD46-DEF8-4058-B134-D5C0061C424F}">
      <dsp:nvSpPr>
        <dsp:cNvPr id="0" name=""/>
        <dsp:cNvSpPr/>
      </dsp:nvSpPr>
      <dsp:spPr>
        <a:xfrm rot="5400000">
          <a:off x="2488095" y="2104341"/>
          <a:ext cx="827497" cy="9420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2BC73-1743-4C42-9E4D-F760A16F9407}">
      <dsp:nvSpPr>
        <dsp:cNvPr id="0" name=""/>
        <dsp:cNvSpPr/>
      </dsp:nvSpPr>
      <dsp:spPr>
        <a:xfrm>
          <a:off x="1502792" y="1175198"/>
          <a:ext cx="2163526" cy="975068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"/>
              <a:ea typeface="Cambria"/>
            </a:rPr>
            <a:t>Exploratory Analysis</a:t>
          </a:r>
        </a:p>
      </dsp:txBody>
      <dsp:txXfrm>
        <a:off x="1550399" y="1222805"/>
        <a:ext cx="2068312" cy="879854"/>
      </dsp:txXfrm>
    </dsp:sp>
    <dsp:sp modelId="{64D3BB05-9F97-4DA8-9989-F3C1281F67C6}">
      <dsp:nvSpPr>
        <dsp:cNvPr id="0" name=""/>
        <dsp:cNvSpPr/>
      </dsp:nvSpPr>
      <dsp:spPr>
        <a:xfrm>
          <a:off x="3721215" y="1288341"/>
          <a:ext cx="3185372" cy="788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b="0" kern="1200">
              <a:latin typeface="Cambria"/>
              <a:ea typeface="Cambria"/>
            </a:rPr>
            <a:t>YoY Crime Trends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b="0" kern="1200">
              <a:latin typeface="Cambria"/>
              <a:ea typeface="Cambria"/>
            </a:rPr>
            <a:t>Geographical Interactive Plot</a:t>
          </a:r>
        </a:p>
      </dsp:txBody>
      <dsp:txXfrm>
        <a:off x="3721215" y="1288341"/>
        <a:ext cx="3185372" cy="788093"/>
      </dsp:txXfrm>
    </dsp:sp>
    <dsp:sp modelId="{A5671F56-4EDD-4571-8B9C-78A1C70D7012}">
      <dsp:nvSpPr>
        <dsp:cNvPr id="0" name=""/>
        <dsp:cNvSpPr/>
      </dsp:nvSpPr>
      <dsp:spPr>
        <a:xfrm rot="5400000">
          <a:off x="4320054" y="3082822"/>
          <a:ext cx="827497" cy="9420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09DE2-6BB4-4A54-9FFB-A36B6E14B00C}">
      <dsp:nvSpPr>
        <dsp:cNvPr id="0" name=""/>
        <dsp:cNvSpPr/>
      </dsp:nvSpPr>
      <dsp:spPr>
        <a:xfrm>
          <a:off x="3385080" y="2177802"/>
          <a:ext cx="2163526" cy="975068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"/>
              <a:ea typeface="Cambria"/>
            </a:rPr>
            <a:t>Model</a:t>
          </a:r>
        </a:p>
      </dsp:txBody>
      <dsp:txXfrm>
        <a:off x="3432687" y="2225409"/>
        <a:ext cx="2068312" cy="879854"/>
      </dsp:txXfrm>
    </dsp:sp>
    <dsp:sp modelId="{E4028703-054C-4867-8586-632E15414D46}">
      <dsp:nvSpPr>
        <dsp:cNvPr id="0" name=""/>
        <dsp:cNvSpPr/>
      </dsp:nvSpPr>
      <dsp:spPr>
        <a:xfrm>
          <a:off x="5606652" y="2221818"/>
          <a:ext cx="3286059" cy="824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>
              <a:latin typeface="Cambria"/>
              <a:ea typeface="Cambria"/>
            </a:rPr>
            <a:t>Multi-variable linear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kern="1200">
              <a:latin typeface="Cambria"/>
              <a:ea typeface="Cambria"/>
            </a:rPr>
            <a:t>Logistic Regression</a:t>
          </a:r>
        </a:p>
      </dsp:txBody>
      <dsp:txXfrm>
        <a:off x="5606652" y="2221818"/>
        <a:ext cx="3286059" cy="824085"/>
      </dsp:txXfrm>
    </dsp:sp>
    <dsp:sp modelId="{9AB4638E-69C5-4AC5-9BA0-2E8471E93A97}">
      <dsp:nvSpPr>
        <dsp:cNvPr id="0" name=""/>
        <dsp:cNvSpPr/>
      </dsp:nvSpPr>
      <dsp:spPr>
        <a:xfrm>
          <a:off x="5220882" y="3319129"/>
          <a:ext cx="2163526" cy="975068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mbria"/>
              <a:ea typeface="Cambria"/>
            </a:rPr>
            <a:t>Conclusion</a:t>
          </a:r>
        </a:p>
      </dsp:txBody>
      <dsp:txXfrm>
        <a:off x="5268489" y="3366736"/>
        <a:ext cx="2068312" cy="879854"/>
      </dsp:txXfrm>
    </dsp:sp>
    <dsp:sp modelId="{6AE117BE-C422-4C20-807B-22C6776F592E}">
      <dsp:nvSpPr>
        <dsp:cNvPr id="0" name=""/>
        <dsp:cNvSpPr/>
      </dsp:nvSpPr>
      <dsp:spPr>
        <a:xfrm>
          <a:off x="7539980" y="3398090"/>
          <a:ext cx="2139305" cy="788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>
              <a:latin typeface="Cambria"/>
              <a:ea typeface="Cambria"/>
            </a:rPr>
            <a:t>Summarize Trends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>
              <a:latin typeface="Cambria"/>
              <a:ea typeface="Cambria"/>
            </a:rPr>
            <a:t>Model Overview</a:t>
          </a:r>
        </a:p>
      </dsp:txBody>
      <dsp:txXfrm>
        <a:off x="7539980" y="3398090"/>
        <a:ext cx="2139305" cy="788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AEAE1-B723-43C2-BE57-02DE636C74FC}">
      <dsp:nvSpPr>
        <dsp:cNvPr id="0" name=""/>
        <dsp:cNvSpPr/>
      </dsp:nvSpPr>
      <dsp:spPr>
        <a:xfrm>
          <a:off x="0" y="3219"/>
          <a:ext cx="9915676" cy="6856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EAF55-F571-491C-B837-41855DC7F903}">
      <dsp:nvSpPr>
        <dsp:cNvPr id="0" name=""/>
        <dsp:cNvSpPr/>
      </dsp:nvSpPr>
      <dsp:spPr>
        <a:xfrm>
          <a:off x="207416" y="157495"/>
          <a:ext cx="377120" cy="37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AF46-2397-4D8E-A0D2-606956AA505B}">
      <dsp:nvSpPr>
        <dsp:cNvPr id="0" name=""/>
        <dsp:cNvSpPr/>
      </dsp:nvSpPr>
      <dsp:spPr>
        <a:xfrm>
          <a:off x="791952" y="3219"/>
          <a:ext cx="9123723" cy="68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67" tIns="72567" rIns="72567" bIns="7256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</a:rPr>
            <a:t>When is the best time of the year to visit Chicago? </a:t>
          </a:r>
        </a:p>
      </dsp:txBody>
      <dsp:txXfrm>
        <a:off x="791952" y="3219"/>
        <a:ext cx="9123723" cy="685673"/>
      </dsp:txXfrm>
    </dsp:sp>
    <dsp:sp modelId="{D869B95E-27D1-4EFF-891B-49D1DF49A17A}">
      <dsp:nvSpPr>
        <dsp:cNvPr id="0" name=""/>
        <dsp:cNvSpPr/>
      </dsp:nvSpPr>
      <dsp:spPr>
        <a:xfrm>
          <a:off x="0" y="860310"/>
          <a:ext cx="9915676" cy="6856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07059-30A1-4A62-B7CC-EDB89E8A0FBE}">
      <dsp:nvSpPr>
        <dsp:cNvPr id="0" name=""/>
        <dsp:cNvSpPr/>
      </dsp:nvSpPr>
      <dsp:spPr>
        <a:xfrm>
          <a:off x="207416" y="1014586"/>
          <a:ext cx="377120" cy="37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599F-0A51-499F-9F52-346D6E37A690}">
      <dsp:nvSpPr>
        <dsp:cNvPr id="0" name=""/>
        <dsp:cNvSpPr/>
      </dsp:nvSpPr>
      <dsp:spPr>
        <a:xfrm>
          <a:off x="791952" y="860310"/>
          <a:ext cx="9123723" cy="68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67" tIns="72567" rIns="72567" bIns="725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</a:rPr>
            <a:t>Is there a specific time of day one should tour Chicago?</a:t>
          </a:r>
        </a:p>
      </dsp:txBody>
      <dsp:txXfrm>
        <a:off x="791952" y="860310"/>
        <a:ext cx="9123723" cy="685673"/>
      </dsp:txXfrm>
    </dsp:sp>
    <dsp:sp modelId="{DD31FA7B-6E94-49A4-AEBA-58F2431C3312}">
      <dsp:nvSpPr>
        <dsp:cNvPr id="0" name=""/>
        <dsp:cNvSpPr/>
      </dsp:nvSpPr>
      <dsp:spPr>
        <a:xfrm>
          <a:off x="0" y="1717401"/>
          <a:ext cx="9915676" cy="6856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B3662-CAC7-40CB-AC46-DE22395EA376}">
      <dsp:nvSpPr>
        <dsp:cNvPr id="0" name=""/>
        <dsp:cNvSpPr/>
      </dsp:nvSpPr>
      <dsp:spPr>
        <a:xfrm>
          <a:off x="207416" y="1871678"/>
          <a:ext cx="377120" cy="37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44F4A-2619-440C-B82C-95F2DCD0FA20}">
      <dsp:nvSpPr>
        <dsp:cNvPr id="0" name=""/>
        <dsp:cNvSpPr/>
      </dsp:nvSpPr>
      <dsp:spPr>
        <a:xfrm>
          <a:off x="791952" y="1717401"/>
          <a:ext cx="9123723" cy="68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67" tIns="72567" rIns="72567" bIns="725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</a:rPr>
            <a:t>Are there certain neighborhoods or streets to avoid in Chicago?</a:t>
          </a:r>
        </a:p>
      </dsp:txBody>
      <dsp:txXfrm>
        <a:off x="791952" y="1717401"/>
        <a:ext cx="9123723" cy="685673"/>
      </dsp:txXfrm>
    </dsp:sp>
    <dsp:sp modelId="{129E8542-64CC-44A8-9D41-FA45C58515D8}">
      <dsp:nvSpPr>
        <dsp:cNvPr id="0" name=""/>
        <dsp:cNvSpPr/>
      </dsp:nvSpPr>
      <dsp:spPr>
        <a:xfrm>
          <a:off x="0" y="2571798"/>
          <a:ext cx="9915676" cy="68567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3D483-35DB-422E-97E4-20D4AF977E45}">
      <dsp:nvSpPr>
        <dsp:cNvPr id="0" name=""/>
        <dsp:cNvSpPr/>
      </dsp:nvSpPr>
      <dsp:spPr>
        <a:xfrm>
          <a:off x="207416" y="2728769"/>
          <a:ext cx="377120" cy="3771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05FF-90F1-48C5-9A33-E50FEAE51EE1}">
      <dsp:nvSpPr>
        <dsp:cNvPr id="0" name=""/>
        <dsp:cNvSpPr/>
      </dsp:nvSpPr>
      <dsp:spPr>
        <a:xfrm>
          <a:off x="791952" y="2574493"/>
          <a:ext cx="9123723" cy="68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67" tIns="72567" rIns="72567" bIns="7256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mbria"/>
              <a:ea typeface="Cambria"/>
            </a:rPr>
            <a:t>Did COVID-19 influence crime rates? </a:t>
          </a:r>
        </a:p>
      </dsp:txBody>
      <dsp:txXfrm>
        <a:off x="791952" y="2574493"/>
        <a:ext cx="9123723" cy="685673"/>
      </dsp:txXfrm>
    </dsp:sp>
    <dsp:sp modelId="{07173FBD-4EE5-4DD0-8D74-F23A2A3EA037}">
      <dsp:nvSpPr>
        <dsp:cNvPr id="0" name=""/>
        <dsp:cNvSpPr/>
      </dsp:nvSpPr>
      <dsp:spPr>
        <a:xfrm>
          <a:off x="0" y="3432942"/>
          <a:ext cx="9915676" cy="68567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0BEF-E3F8-46EC-8CCA-BE27CB93E8C6}">
      <dsp:nvSpPr>
        <dsp:cNvPr id="0" name=""/>
        <dsp:cNvSpPr/>
      </dsp:nvSpPr>
      <dsp:spPr>
        <a:xfrm>
          <a:off x="207416" y="3585861"/>
          <a:ext cx="377120" cy="3771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906F7-C334-4625-A18F-E212052FBED3}">
      <dsp:nvSpPr>
        <dsp:cNvPr id="0" name=""/>
        <dsp:cNvSpPr/>
      </dsp:nvSpPr>
      <dsp:spPr>
        <a:xfrm>
          <a:off x="791952" y="3431584"/>
          <a:ext cx="9123723" cy="68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67" tIns="72567" rIns="72567" bIns="725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ambria"/>
              <a:ea typeface="Cambria"/>
            </a:rPr>
            <a:t>Predicting the likelihood of an arrest given various features of the crime committed</a:t>
          </a:r>
          <a:endParaRPr lang="en-US" sz="1900" kern="1200">
            <a:latin typeface="Cambria"/>
            <a:ea typeface="Cambria"/>
          </a:endParaRPr>
        </a:p>
      </dsp:txBody>
      <dsp:txXfrm>
        <a:off x="791952" y="3431584"/>
        <a:ext cx="9123723" cy="68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1A8BE7-F65D-46B4-A1FE-14F2548B9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0C34C-B486-4B50-AE05-9F666FECA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328-B26A-4087-8149-5EEDAF4C90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B698E-77FB-4DEC-8ACC-9E3F84DCA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A45BC-CE8B-4B09-A1AE-7DF30F4C46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1B57-0A0C-4E71-AA80-47C96EB0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8E51-F9A2-435E-B333-61435380E4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D8EE-460A-4117-95ED-BDB983A0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CD8EE-460A-4117-95ED-BDB983A002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0F90-9872-4AFC-B3CF-966E5CADE8B4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5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294-4EC5-4926-8664-19CB89A84249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E84F-24B4-42D9-A50F-4C18BF1F798F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exas McCombs (@UTexasMcCombs) | Twitter">
            <a:extLst>
              <a:ext uri="{FF2B5EF4-FFF2-40B4-BE49-F238E27FC236}">
                <a16:creationId xmlns:a16="http://schemas.microsoft.com/office/drawing/2014/main" id="{0E866F2D-2704-4701-B485-CD44BCD295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4" y="164592"/>
            <a:ext cx="759372" cy="7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1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5F7-874C-472F-AB76-160BB8B33238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FD31-0D65-4662-BE9B-0399A69E6329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CC69-A4BD-4C54-91F5-F148BE7205A6}" type="datetime1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CCA5-77F3-472B-BCD2-857483803641}" type="datetime1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0E21-6C0E-4BAD-8A65-E7E2D5ED73E7}" type="datetime1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5DDAED-49A8-4057-ACFC-2271B5B52864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0A75-A381-48B3-BFBF-4668A50A2C9A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B0F918-4B49-4897-BC39-7D68AA9D6ACF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6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hyperlink" Target="https://reurl.cc/6amKg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reurl.cc/5rxKgz" TargetMode="Externa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reurl.cc/KAWdZM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149" y="174600"/>
            <a:ext cx="10909073" cy="16546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Chicago Crime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5530315"/>
            <a:ext cx="8721860" cy="682148"/>
          </a:xfrm>
        </p:spPr>
        <p:txBody>
          <a:bodyPr vert="horz" lIns="0" tIns="45720" rIns="0" bIns="45720" numCol="3" rtlCol="0" anchor="t">
            <a:noAutofit/>
          </a:bodyPr>
          <a:lstStyle/>
          <a:p>
            <a:pPr algn="just"/>
            <a:r>
              <a:rPr lang="en-US" sz="1400">
                <a:solidFill>
                  <a:schemeClr val="tx1"/>
                </a:solidFill>
                <a:latin typeface="Cambria"/>
                <a:ea typeface="Cambria"/>
              </a:rPr>
              <a:t>Garret Sooter</a:t>
            </a:r>
          </a:p>
          <a:p>
            <a:pPr algn="just"/>
            <a:r>
              <a:rPr lang="en-US" sz="1400">
                <a:solidFill>
                  <a:schemeClr val="tx1"/>
                </a:solidFill>
                <a:latin typeface="Cambria"/>
                <a:ea typeface="Cambria"/>
              </a:rPr>
              <a:t>Emilio Cabrera </a:t>
            </a:r>
          </a:p>
          <a:p>
            <a:pPr algn="just"/>
            <a:r>
              <a:rPr lang="en-US" sz="1400">
                <a:solidFill>
                  <a:schemeClr val="tx1"/>
                </a:solidFill>
                <a:latin typeface="Cambria"/>
                <a:ea typeface="Cambria"/>
              </a:rPr>
              <a:t>Branda </a:t>
            </a:r>
            <a:r>
              <a:rPr lang="en-US" sz="1400" err="1">
                <a:solidFill>
                  <a:schemeClr val="tx1"/>
                </a:solidFill>
                <a:latin typeface="Cambria"/>
                <a:ea typeface="Cambria"/>
              </a:rPr>
              <a:t>HuanG</a:t>
            </a:r>
            <a:r>
              <a:rPr lang="en-US" sz="1400">
                <a:solidFill>
                  <a:schemeClr val="tx1"/>
                </a:solidFill>
                <a:latin typeface="Cambria"/>
                <a:ea typeface="Cambria"/>
              </a:rPr>
              <a:t> </a:t>
            </a:r>
            <a:endParaRPr lang="en-US" sz="14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Cambria"/>
                <a:ea typeface="Cambria"/>
              </a:rPr>
              <a:t>Lucas Fernandez</a:t>
            </a:r>
          </a:p>
        </p:txBody>
      </p:sp>
      <p:cxnSp>
        <p:nvCxnSpPr>
          <p:cNvPr id="95" name="Straight Connector 11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3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61A76-01B7-4224-81F6-E7D5977A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85AE020-0E05-482F-9647-BFB82D07D392}"/>
              </a:ext>
            </a:extLst>
          </p:cNvPr>
          <p:cNvSpPr txBox="1">
            <a:spLocks/>
          </p:cNvSpPr>
          <p:nvPr/>
        </p:nvSpPr>
        <p:spPr>
          <a:xfrm>
            <a:off x="782535" y="5500193"/>
            <a:ext cx="1604376" cy="729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Group 12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81F6DD5-E09B-49FC-A61F-E4AE7DFC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88" y="1971119"/>
            <a:ext cx="9764398" cy="29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77E4417E-343C-4338-8C90-D50A30F2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98" y="2463391"/>
            <a:ext cx="3251385" cy="31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FBCCCA6-ACEC-4110-9091-C9258272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60" y="2467410"/>
            <a:ext cx="3148907" cy="30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8401A74-FB65-4E2F-879F-C21F0D2B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9" y="2059973"/>
            <a:ext cx="38195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C12086-6569-47B2-8153-856DC8E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7" y="1121779"/>
            <a:ext cx="10309370" cy="6354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Crime Trends: </a:t>
            </a:r>
            <a:r>
              <a:rPr lang="en-US" sz="4000" b="1">
                <a:latin typeface="Cambria"/>
                <a:ea typeface="Cambria"/>
              </a:rPr>
              <a:t>Safest</a:t>
            </a:r>
            <a:r>
              <a:rPr lang="en-US" sz="4000">
                <a:latin typeface="Cambria"/>
                <a:ea typeface="Cambria"/>
              </a:rPr>
              <a:t> 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B3DC-2F4A-43EC-A9A6-EBB6A6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31D57C-4477-423B-9492-3D497A649261}"/>
              </a:ext>
            </a:extLst>
          </p:cNvPr>
          <p:cNvCxnSpPr/>
          <p:nvPr/>
        </p:nvCxnSpPr>
        <p:spPr>
          <a:xfrm>
            <a:off x="4256285" y="1830320"/>
            <a:ext cx="0" cy="4340352"/>
          </a:xfrm>
          <a:prstGeom prst="line">
            <a:avLst/>
          </a:prstGeom>
          <a:ln w="28575">
            <a:solidFill>
              <a:srgbClr val="6B8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5DFEA9-A477-47B0-B204-BE0A7F817A7A}"/>
              </a:ext>
            </a:extLst>
          </p:cNvPr>
          <p:cNvSpPr/>
          <p:nvPr/>
        </p:nvSpPr>
        <p:spPr>
          <a:xfrm rot="5400000">
            <a:off x="6088895" y="3928868"/>
            <a:ext cx="2790324" cy="31739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0C1894-B703-4FF3-A20C-A38174EFE674}"/>
              </a:ext>
            </a:extLst>
          </p:cNvPr>
          <p:cNvSpPr/>
          <p:nvPr/>
        </p:nvSpPr>
        <p:spPr>
          <a:xfrm rot="5400000">
            <a:off x="7609760" y="4131576"/>
            <a:ext cx="2492821" cy="30390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4E24D864-32FB-45C7-A86B-E2E11B0C11E5}"/>
              </a:ext>
            </a:extLst>
          </p:cNvPr>
          <p:cNvSpPr txBox="1"/>
          <p:nvPr/>
        </p:nvSpPr>
        <p:spPr>
          <a:xfrm>
            <a:off x="4427920" y="1830320"/>
            <a:ext cx="56740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Explore smaller scales of time…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8455822C-CC94-46CA-96FF-209922F6C2AE}"/>
              </a:ext>
            </a:extLst>
          </p:cNvPr>
          <p:cNvSpPr/>
          <p:nvPr/>
        </p:nvSpPr>
        <p:spPr>
          <a:xfrm>
            <a:off x="5868151" y="5753664"/>
            <a:ext cx="5674070" cy="706121"/>
          </a:xfrm>
          <a:prstGeom prst="wedgeRoundRectCallout">
            <a:avLst>
              <a:gd name="adj1" fmla="val -22850"/>
              <a:gd name="adj2" fmla="val -6555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 wards don’t seem to change much over years, 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 38</a:t>
            </a:r>
            <a:r>
              <a:rPr lang="en-US" altLang="zh-TW" baseline="30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ward is getting safer in the past 10 years</a:t>
            </a:r>
            <a:endParaRPr lang="zh-TW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26F9-0887-41A4-9AB8-FEE28DC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latin typeface="Cambria" panose="02040503050406030204" pitchFamily="18" charset="0"/>
                <a:ea typeface="Cambria" panose="02040503050406030204" pitchFamily="18" charset="0"/>
              </a:rPr>
              <a:t>Crime Trends: Changes In </a:t>
            </a:r>
            <a:r>
              <a:rPr lang="en-US" altLang="zh-TW" sz="4000" b="1">
                <a:latin typeface="Cambria" panose="02040503050406030204" pitchFamily="18" charset="0"/>
                <a:ea typeface="Cambria" panose="02040503050406030204" pitchFamily="18" charset="0"/>
              </a:rPr>
              <a:t>Safest</a:t>
            </a:r>
            <a:r>
              <a:rPr lang="en-US" altLang="zh-TW" sz="4000">
                <a:latin typeface="Cambria" panose="02040503050406030204" pitchFamily="18" charset="0"/>
                <a:ea typeface="Cambria" panose="02040503050406030204" pitchFamily="18" charset="0"/>
              </a:rPr>
              <a:t> Wards</a:t>
            </a:r>
            <a:endParaRPr lang="zh-TW" altLang="en-US" sz="4000">
              <a:latin typeface="Cambria" panose="020405030504060302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C56C51-2871-4C01-A5BA-F1770179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901133"/>
            <a:ext cx="4585766" cy="44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3650F-7601-4730-8FB4-F5482A0D2061}"/>
              </a:ext>
            </a:extLst>
          </p:cNvPr>
          <p:cNvSpPr txBox="1"/>
          <p:nvPr/>
        </p:nvSpPr>
        <p:spPr>
          <a:xfrm>
            <a:off x="5856093" y="2495575"/>
            <a:ext cx="5299587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9 </a:t>
            </a:r>
            <a:r>
              <a:rPr lang="zh-TW" altLang="en-US">
                <a:latin typeface="Cambria"/>
                <a:ea typeface="新細明體"/>
              </a:rPr>
              <a:t>crimes reported daily in the top 10 </a:t>
            </a:r>
            <a:r>
              <a:rPr lang="en-US" altLang="zh-TW">
                <a:latin typeface="Cambria"/>
                <a:ea typeface="新細明體"/>
              </a:rPr>
              <a:t>most dangerous</a:t>
            </a:r>
            <a:r>
              <a:rPr lang="zh-TW" altLang="en-US">
                <a:latin typeface="Cambria"/>
                <a:ea typeface="新細明體"/>
              </a:rPr>
              <a:t> areas</a:t>
            </a:r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A</a:t>
            </a:r>
            <a:r>
              <a:rPr lang="en-US">
                <a:latin typeface="Cambria"/>
                <a:ea typeface="Cambria"/>
              </a:rPr>
              <a:t>mong the safe wards, most crimes still reported in 2006-2010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38</a:t>
            </a:r>
            <a:r>
              <a:rPr lang="en-US" altLang="zh-TW" baseline="30000">
                <a:latin typeface="Cambria"/>
                <a:ea typeface="Cambria"/>
              </a:rPr>
              <a:t>th</a:t>
            </a:r>
            <a:r>
              <a:rPr lang="en-US" altLang="zh-TW">
                <a:latin typeface="Cambria"/>
                <a:ea typeface="Cambria"/>
              </a:rPr>
              <a:t> Ward becomes safer in the past 5 years</a:t>
            </a:r>
          </a:p>
        </p:txBody>
      </p:sp>
    </p:spTree>
    <p:extLst>
      <p:ext uri="{BB962C8B-B14F-4D97-AF65-F5344CB8AC3E}">
        <p14:creationId xmlns:p14="http://schemas.microsoft.com/office/powerpoint/2010/main" val="428163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8B21F55-0435-45D0-A942-059A9783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09" y="2601734"/>
            <a:ext cx="6137232" cy="266836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54E07-8AE5-4FD1-BE05-384DCB24E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143" y="2128442"/>
            <a:ext cx="3451296" cy="354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D48C6-1A9E-4784-82F8-6F721F5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5963"/>
            <a:ext cx="8941455" cy="1450757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Cambria" panose="02040503050406030204" pitchFamily="18" charset="0"/>
                <a:ea typeface="Cambria" panose="02040503050406030204" pitchFamily="18" charset="0"/>
              </a:rPr>
              <a:t>Where Are The </a:t>
            </a:r>
            <a:r>
              <a:rPr lang="en-US" altLang="zh-TW" sz="4000" b="1">
                <a:latin typeface="Cambria" panose="02040503050406030204" pitchFamily="18" charset="0"/>
                <a:ea typeface="Cambria" panose="02040503050406030204" pitchFamily="18" charset="0"/>
              </a:rPr>
              <a:t>Safest</a:t>
            </a:r>
            <a:r>
              <a:rPr lang="en-US" altLang="zh-TW" sz="4000">
                <a:latin typeface="Cambria" panose="02040503050406030204" pitchFamily="18" charset="0"/>
                <a:ea typeface="Cambria" panose="02040503050406030204" pitchFamily="18" charset="0"/>
              </a:rPr>
              <a:t> Streets?</a:t>
            </a:r>
            <a:endParaRPr lang="zh-TW" altLang="en-US" sz="400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769D-9C3A-4A9C-BC8B-A0D0F00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9B393-1624-40C9-B33C-5D80ABB4523C}"/>
              </a:ext>
            </a:extLst>
          </p:cNvPr>
          <p:cNvSpPr/>
          <p:nvPr/>
        </p:nvSpPr>
        <p:spPr>
          <a:xfrm>
            <a:off x="1287810" y="2255520"/>
            <a:ext cx="1475710" cy="127508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1DA43-E957-4736-A65D-CA7B844F6A3A}"/>
              </a:ext>
            </a:extLst>
          </p:cNvPr>
          <p:cNvCxnSpPr>
            <a:cxnSpLocks/>
            <a:stCxn id="23" idx="1"/>
            <a:endCxn id="31" idx="7"/>
          </p:cNvCxnSpPr>
          <p:nvPr/>
        </p:nvCxnSpPr>
        <p:spPr>
          <a:xfrm flipH="1">
            <a:off x="3030611" y="3935915"/>
            <a:ext cx="2158998" cy="125669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E3EBCC-4235-4CFA-B541-214D2C25B104}"/>
              </a:ext>
            </a:extLst>
          </p:cNvPr>
          <p:cNvSpPr/>
          <p:nvPr/>
        </p:nvSpPr>
        <p:spPr>
          <a:xfrm>
            <a:off x="5152580" y="2302795"/>
            <a:ext cx="2451941" cy="4165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Safest streets in W13</a:t>
            </a:r>
            <a:endParaRPr lang="zh-TW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A205F2-E20D-43F6-917D-99FB3A4A24AD}"/>
              </a:ext>
            </a:extLst>
          </p:cNvPr>
          <p:cNvSpPr txBox="1"/>
          <p:nvPr/>
        </p:nvSpPr>
        <p:spPr>
          <a:xfrm>
            <a:off x="5131479" y="5427403"/>
            <a:ext cx="6174261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6 </a:t>
            </a:r>
            <a:r>
              <a:rPr lang="zh-TW" altLang="en-US">
                <a:latin typeface="Cambria" panose="02040503050406030204" pitchFamily="18" charset="0"/>
              </a:rPr>
              <a:t>crimes reported daily in the top 10 safest areas last year</a:t>
            </a:r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W13 as the safest ward last year looks generally safe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A22A-9891-457B-BB7E-DDDB58095F81}"/>
              </a:ext>
            </a:extLst>
          </p:cNvPr>
          <p:cNvSpPr/>
          <p:nvPr/>
        </p:nvSpPr>
        <p:spPr>
          <a:xfrm>
            <a:off x="327225" y="2684780"/>
            <a:ext cx="853440" cy="416560"/>
          </a:xfrm>
          <a:prstGeom prst="ellipse">
            <a:avLst/>
          </a:prstGeom>
          <a:solidFill>
            <a:srgbClr val="39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Cambria" panose="02040503050406030204" pitchFamily="18" charset="0"/>
                <a:ea typeface="Cambria" panose="02040503050406030204" pitchFamily="18" charset="0"/>
              </a:rPr>
              <a:t>W33</a:t>
            </a:r>
            <a:endParaRPr lang="zh-TW" altLang="en-US" sz="1400">
              <a:latin typeface="Cambria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A3B70D-0A0C-4A9C-A900-0254A8E01207}"/>
              </a:ext>
            </a:extLst>
          </p:cNvPr>
          <p:cNvSpPr/>
          <p:nvPr/>
        </p:nvSpPr>
        <p:spPr>
          <a:xfrm>
            <a:off x="2153919" y="5095352"/>
            <a:ext cx="1027109" cy="66410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B9FB8C-1AF1-4924-8EF8-6E994B6EE4B4}"/>
              </a:ext>
            </a:extLst>
          </p:cNvPr>
          <p:cNvSpPr/>
          <p:nvPr/>
        </p:nvSpPr>
        <p:spPr>
          <a:xfrm>
            <a:off x="1172225" y="5270096"/>
            <a:ext cx="853440" cy="416560"/>
          </a:xfrm>
          <a:prstGeom prst="ellipse">
            <a:avLst/>
          </a:prstGeom>
          <a:solidFill>
            <a:srgbClr val="39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latin typeface="Cambria" panose="02040503050406030204" pitchFamily="18" charset="0"/>
                <a:ea typeface="Cambria" panose="02040503050406030204" pitchFamily="18" charset="0"/>
              </a:rPr>
              <a:t>W13</a:t>
            </a:r>
            <a:endParaRPr lang="zh-TW" altLang="en-US" sz="1400">
              <a:latin typeface="Cambria" panose="020405030504060302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8751EF-298F-41DB-8264-98D496255ED9}"/>
              </a:ext>
            </a:extLst>
          </p:cNvPr>
          <p:cNvCxnSpPr>
            <a:cxnSpLocks/>
          </p:cNvCxnSpPr>
          <p:nvPr/>
        </p:nvCxnSpPr>
        <p:spPr>
          <a:xfrm flipH="1">
            <a:off x="3047515" y="5289448"/>
            <a:ext cx="2105065" cy="34615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A1BB1E-0262-4922-AC66-06344763F868}"/>
              </a:ext>
            </a:extLst>
          </p:cNvPr>
          <p:cNvGrpSpPr/>
          <p:nvPr/>
        </p:nvGrpSpPr>
        <p:grpSpPr>
          <a:xfrm>
            <a:off x="9309736" y="911862"/>
            <a:ext cx="2663436" cy="667237"/>
            <a:chOff x="9309736" y="911862"/>
            <a:chExt cx="2663436" cy="6672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083C22-B9FA-4FD0-B971-D904A1FD8518}"/>
                </a:ext>
              </a:extLst>
            </p:cNvPr>
            <p:cNvSpPr txBox="1"/>
            <p:nvPr/>
          </p:nvSpPr>
          <p:spPr>
            <a:xfrm>
              <a:off x="10110340" y="922022"/>
              <a:ext cx="110465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zh-TW" sz="1600">
                  <a:latin typeface="Cambria" panose="02040503050406030204" pitchFamily="18" charset="0"/>
                  <a:ea typeface="Cambria" panose="02040503050406030204" pitchFamily="18" charset="0"/>
                </a:rPr>
                <a:t>W13 Map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032CDA-C7E7-47EC-AE03-92B6CCA604D7}"/>
                </a:ext>
              </a:extLst>
            </p:cNvPr>
            <p:cNvSpPr/>
            <p:nvPr/>
          </p:nvSpPr>
          <p:spPr>
            <a:xfrm>
              <a:off x="9309736" y="1271322"/>
              <a:ext cx="19960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>
                  <a:latin typeface="Cambria" panose="02040503050406030204" pitchFamily="18" charset="0"/>
                  <a:hlinkClick r:id="rId5"/>
                </a:rPr>
                <a:t>https://reurl.cc/5rxKgz</a:t>
              </a:r>
              <a:endParaRPr lang="en-US" altLang="zh-TW" sz="1400">
                <a:latin typeface="Cambria" panose="02040503050406030204" pitchFamily="18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947BAC3-ED3F-4564-A219-F376CEB2F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841" y="911862"/>
              <a:ext cx="646331" cy="646331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4C7522D-9B59-4F9B-97CA-346F964EF36C}"/>
              </a:ext>
            </a:extLst>
          </p:cNvPr>
          <p:cNvSpPr/>
          <p:nvPr/>
        </p:nvSpPr>
        <p:spPr>
          <a:xfrm>
            <a:off x="9248160" y="510717"/>
            <a:ext cx="2401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>
                <a:latin typeface="Cambria" panose="02040503050406030204" pitchFamily="18" charset="0"/>
                <a:hlinkClick r:id="rId7"/>
              </a:rPr>
              <a:t>https://reurl.cc/6amKgO</a:t>
            </a:r>
            <a:endParaRPr lang="en-US" altLang="zh-TW" sz="1400">
              <a:latin typeface="Cambria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633390-DB09-490E-99C1-F10BE6A7B156}"/>
              </a:ext>
            </a:extLst>
          </p:cNvPr>
          <p:cNvSpPr txBox="1"/>
          <p:nvPr/>
        </p:nvSpPr>
        <p:spPr>
          <a:xfrm>
            <a:off x="9489440" y="130961"/>
            <a:ext cx="172304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600">
                <a:latin typeface="Cambria" panose="02040503050406030204" pitchFamily="18" charset="0"/>
                <a:ea typeface="Cambria" panose="02040503050406030204" pitchFamily="18" charset="0"/>
              </a:rPr>
              <a:t>Safe Wards Map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A9B524-911B-46E2-AE6D-B9149F1DA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42" y="104119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041-6111-414E-AC53-187BF78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Regressing Crime Rate On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COVID</a:t>
            </a:r>
          </a:p>
        </p:txBody>
      </p:sp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62E12F4-86FF-E241-B057-C1A87667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56" y="1951290"/>
            <a:ext cx="7120878" cy="4002246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6CE63-92E1-1448-87FF-79A4B05AE3F7}"/>
              </a:ext>
            </a:extLst>
          </p:cNvPr>
          <p:cNvSpPr txBox="1"/>
          <p:nvPr/>
        </p:nvSpPr>
        <p:spPr>
          <a:xfrm>
            <a:off x="8460369" y="2349544"/>
            <a:ext cx="322709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COVID was great for crime!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Did we miss anything?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A5E6115-D0E3-4D1A-B015-859711A41915}"/>
              </a:ext>
            </a:extLst>
          </p:cNvPr>
          <p:cNvSpPr txBox="1"/>
          <p:nvPr/>
        </p:nvSpPr>
        <p:spPr>
          <a:xfrm>
            <a:off x="8612652" y="3885058"/>
            <a:ext cx="3227097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Average Crime 2001-COVID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   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1012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Crimes per day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Average crimes COVID-Now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   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549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crimes per day</a:t>
            </a:r>
          </a:p>
        </p:txBody>
      </p:sp>
    </p:spTree>
    <p:extLst>
      <p:ext uri="{BB962C8B-B14F-4D97-AF65-F5344CB8AC3E}">
        <p14:creationId xmlns:p14="http://schemas.microsoft.com/office/powerpoint/2010/main" val="378670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35FF-BF80-B846-BCE3-AC4BBC8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Cannabis Crime Rate Has An Interesting Slope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80DEBAD-5DA2-954B-96F0-A97B03A1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8" y="1969077"/>
            <a:ext cx="5780943" cy="41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0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A5DD-C885-6B41-956D-3DF29920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Crime on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COVID</a:t>
            </a: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Cannabis</a:t>
            </a:r>
          </a:p>
        </p:txBody>
      </p:sp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E6882197-FA8E-2A48-B042-5DF8962F2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717"/>
            <a:ext cx="7188239" cy="4351338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23537-7D04-DD4A-AA37-66550C555D0A}"/>
              </a:ext>
            </a:extLst>
          </p:cNvPr>
          <p:cNvSpPr txBox="1"/>
          <p:nvPr/>
        </p:nvSpPr>
        <p:spPr>
          <a:xfrm>
            <a:off x="8451032" y="3020779"/>
            <a:ext cx="3113902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New Cannabis Legislation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Control for this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Not a large effect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94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68C3-8F10-284D-ACA1-CA724E40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Let's Visualize The Data</a:t>
            </a: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9D5119C-45C4-4360-A0D8-C72E13BA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32" y="1742581"/>
            <a:ext cx="9027735" cy="46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98FF-1134-440D-A0BF-02CA903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+mj-lt"/>
              </a:rPr>
              <a:t>Let's Visualize The Data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F26B-13AB-43CD-8F83-93F68749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9F81D01-0976-4D2D-8C44-AFF754AF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65" y="1844704"/>
            <a:ext cx="8744931" cy="44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26D4-9B51-A44E-8BEE-DA722AAA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Crime on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COVID</a:t>
            </a: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Cannabis</a:t>
            </a: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56CCFDB-7F7D-C948-AD4C-68634D880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71" y="1880692"/>
            <a:ext cx="6821129" cy="4233113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8D02A-84E0-394C-AAC9-18FAE2D849E2}"/>
              </a:ext>
            </a:extLst>
          </p:cNvPr>
          <p:cNvSpPr txBox="1"/>
          <p:nvPr/>
        </p:nvSpPr>
        <p:spPr>
          <a:xfrm>
            <a:off x="8098402" y="1880692"/>
            <a:ext cx="3876492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Introduce an instrumental variable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Possible unnecessary variables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Multi-collinearity issues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5D992FF-749D-4508-B3FC-08B5F729A913}"/>
              </a:ext>
            </a:extLst>
          </p:cNvPr>
          <p:cNvSpPr txBox="1"/>
          <p:nvPr/>
        </p:nvSpPr>
        <p:spPr>
          <a:xfrm>
            <a:off x="8098402" y="3746203"/>
            <a:ext cx="3693487" cy="158504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Crimes Per Day (Period):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1,012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(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2001 – COVID)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549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(COVID – Present)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1,319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(2001 – 2003)</a:t>
            </a:r>
          </a:p>
        </p:txBody>
      </p:sp>
    </p:spTree>
    <p:extLst>
      <p:ext uri="{BB962C8B-B14F-4D97-AF65-F5344CB8AC3E}">
        <p14:creationId xmlns:p14="http://schemas.microsoft.com/office/powerpoint/2010/main" val="366758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5014-B880-134B-9FBF-C0829FC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Crime on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COVID</a:t>
            </a:r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  <a:t>Day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9D18903-D077-4D4C-8EAE-D2EE3CEED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49" y="1917290"/>
            <a:ext cx="7153448" cy="4268650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5A862-8A8F-414D-BBDD-5136557C4608}"/>
              </a:ext>
            </a:extLst>
          </p:cNvPr>
          <p:cNvSpPr txBox="1"/>
          <p:nvPr/>
        </p:nvSpPr>
        <p:spPr>
          <a:xfrm>
            <a:off x="8536781" y="2315334"/>
            <a:ext cx="323243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ambria"/>
                <a:ea typeface="Cambria"/>
              </a:rPr>
              <a:t>"Day" controls for everything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Culture shifts</a:t>
            </a:r>
            <a:endParaRPr lang="en-US" dirty="0">
              <a:latin typeface="Cambria"/>
              <a:ea typeface="Cambria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Socioeconomic trends</a:t>
            </a:r>
            <a:endParaRPr lang="en-US" dirty="0">
              <a:latin typeface="Cambria"/>
              <a:ea typeface="Cambria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Weed legislation</a:t>
            </a:r>
            <a:endParaRPr lang="en-US" dirty="0">
              <a:latin typeface="Cambria"/>
              <a:ea typeface="Cambria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Time trend ≠ COVID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mbria"/>
                <a:ea typeface="Cambria"/>
              </a:rPr>
              <a:t>Large percent of variation explained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0E4-52A7-47FE-B640-C6223754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901" y="1082737"/>
            <a:ext cx="9194563" cy="639079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Presentation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D5D9-1F5A-4F36-AAAB-0F8DF0A1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DAD5E4-70B0-4C86-AC61-2F67DF1ED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783920"/>
              </p:ext>
            </p:extLst>
          </p:nvPr>
        </p:nvGraphicFramePr>
        <p:xfrm>
          <a:off x="1293514" y="1935332"/>
          <a:ext cx="9679286" cy="431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06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DD1-F074-4406-BBAB-DC24707B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/>
                <a:ea typeface="+mj-lt"/>
                <a:cs typeface="+mj-lt"/>
              </a:rPr>
              <a:t>Logistic Regression: Model &amp; Confusion Matrix</a:t>
            </a:r>
            <a:endParaRPr lang="en-US" sz="4000" dirty="0">
              <a:latin typeface="Cambria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30D13-59C7-48F9-89D6-61CD8936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2B6A0-D0A3-4161-9D6D-A7559A8FC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4885" y="1789580"/>
            <a:ext cx="6362800" cy="326514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002060"/>
                </a:solidFill>
                <a:latin typeface="Cambria"/>
                <a:ea typeface="Cambria"/>
              </a:rPr>
              <a:t>Arrest </a:t>
            </a:r>
            <a:r>
              <a:rPr lang="en-US" sz="1800" dirty="0">
                <a:solidFill>
                  <a:srgbClr val="002060"/>
                </a:solidFill>
                <a:latin typeface="Cambria"/>
                <a:ea typeface="Cambria"/>
              </a:rPr>
              <a:t>~ Type + Location Description + District + Time of Day</a:t>
            </a:r>
            <a:endParaRPr lang="en-US" dirty="0">
              <a:latin typeface="Cambria"/>
              <a:ea typeface="Cambria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420F6E-4471-4A07-9C79-EA1E4D554903}"/>
              </a:ext>
            </a:extLst>
          </p:cNvPr>
          <p:cNvSpPr>
            <a:spLocks noGrp="1"/>
          </p:cNvSpPr>
          <p:nvPr/>
        </p:nvSpPr>
        <p:spPr>
          <a:xfrm>
            <a:off x="6096000" y="2246695"/>
            <a:ext cx="5059680" cy="357906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Transformed all features into list of dummy variables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Set an intercept of 0 to get coefficients for all dependent variables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Increased max iterations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Large amount of negative class values (no arrest made)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High false </a:t>
            </a:r>
            <a:r>
              <a:rPr lang="en-US" sz="180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negative </a:t>
            </a: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rate: 29372 were arrests that are predicted as not arrests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Low false </a:t>
            </a:r>
            <a:r>
              <a:rPr lang="en-US" sz="180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positive</a:t>
            </a: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Arial"/>
              </a:rPr>
              <a:t> rate: only 4515 were predicted as arrests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70923-AA6E-44FD-A5D2-5E605CE410D9}"/>
              </a:ext>
            </a:extLst>
          </p:cNvPr>
          <p:cNvGrpSpPr/>
          <p:nvPr/>
        </p:nvGrpSpPr>
        <p:grpSpPr>
          <a:xfrm>
            <a:off x="1223137" y="2235711"/>
            <a:ext cx="4623148" cy="944333"/>
            <a:chOff x="1223137" y="2188576"/>
            <a:chExt cx="4623148" cy="944333"/>
          </a:xfrm>
        </p:grpSpPr>
        <p:pic>
          <p:nvPicPr>
            <p:cNvPr id="3" name="Picture 4" descr="Text, letter&#10;&#10;Description automatically generated">
              <a:extLst>
                <a:ext uri="{FF2B5EF4-FFF2-40B4-BE49-F238E27FC236}">
                  <a16:creationId xmlns:a16="http://schemas.microsoft.com/office/drawing/2014/main" id="{CC7F3EEE-4157-4DA0-871C-D88CC8579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7618"/>
            <a:stretch/>
          </p:blipFill>
          <p:spPr>
            <a:xfrm>
              <a:off x="1223137" y="2188576"/>
              <a:ext cx="4623148" cy="9443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6166BA-5C17-42F7-AB02-EDFDC2D62441}"/>
                </a:ext>
              </a:extLst>
            </p:cNvPr>
            <p:cNvSpPr/>
            <p:nvPr/>
          </p:nvSpPr>
          <p:spPr>
            <a:xfrm rot="5400000">
              <a:off x="3040248" y="607723"/>
              <a:ext cx="355976" cy="3900430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9F2318-9D0F-4E93-8868-19ADF9DAC835}"/>
                </a:ext>
              </a:extLst>
            </p:cNvPr>
            <p:cNvSpPr/>
            <p:nvPr/>
          </p:nvSpPr>
          <p:spPr>
            <a:xfrm rot="5400000">
              <a:off x="2806793" y="1368495"/>
              <a:ext cx="217096" cy="3294640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6DE71267-C291-44E3-B520-E93A9104AE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61157" y="3371418"/>
            <a:ext cx="4055873" cy="2945851"/>
          </a:xfrm>
        </p:spPr>
      </p:pic>
    </p:spTree>
    <p:extLst>
      <p:ext uri="{BB962C8B-B14F-4D97-AF65-F5344CB8AC3E}">
        <p14:creationId xmlns:p14="http://schemas.microsoft.com/office/powerpoint/2010/main" val="174301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6942-B5BB-4BCD-8092-86878A5D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/>
                <a:ea typeface="+mj-lt"/>
                <a:cs typeface="+mj-lt"/>
              </a:rPr>
              <a:t>Logistic Regression: Variable Importance</a:t>
            </a:r>
            <a:endParaRPr lang="en-US" sz="4000" dirty="0">
              <a:latin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AA01-9D64-48F2-8003-AA5DEEC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E70A2-C4BD-429E-A616-AE4DDEE0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714" y="5502528"/>
            <a:ext cx="5173898" cy="395208"/>
          </a:xfr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Features with greatest impact are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primary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type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and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location description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1058504-3DBB-47EF-B8DB-75702E2CB334}"/>
              </a:ext>
            </a:extLst>
          </p:cNvPr>
          <p:cNvSpPr txBox="1">
            <a:spLocks/>
          </p:cNvSpPr>
          <p:nvPr/>
        </p:nvSpPr>
        <p:spPr>
          <a:xfrm>
            <a:off x="6322119" y="5056020"/>
            <a:ext cx="5843914" cy="12882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Many location descriptions only have an average arrest rate</a:t>
            </a:r>
          </a:p>
          <a:p>
            <a:pPr marL="274320" indent="-274320"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 description has a high variance in the level of impact on arrest rate</a:t>
            </a:r>
          </a:p>
          <a:p>
            <a:pPr marL="274320" indent="-274320">
              <a:spcBef>
                <a:spcPts val="1000"/>
              </a:spcBef>
              <a:spcAft>
                <a:spcPts val="0"/>
              </a:spcAft>
              <a:buClr>
                <a:srgbClr val="E36F1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of day has some impact but not a large impact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E4F4BD9A-5590-4182-851D-A109F65B8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1152" y="1750478"/>
            <a:ext cx="5631023" cy="3420044"/>
          </a:xfrm>
        </p:spPr>
      </p:pic>
      <p:pic>
        <p:nvPicPr>
          <p:cNvPr id="27" name="Picture 6" descr="Chart&#10;&#10;Description automatically generated">
            <a:extLst>
              <a:ext uri="{FF2B5EF4-FFF2-40B4-BE49-F238E27FC236}">
                <a16:creationId xmlns:a16="http://schemas.microsoft.com/office/drawing/2014/main" id="{910FC5F7-8D9A-4AE5-A9E8-79EE8978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04846" y="1127673"/>
            <a:ext cx="3287321" cy="474614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97B8AE-2526-4F1C-911D-A0A32B9B5B01}"/>
              </a:ext>
            </a:extLst>
          </p:cNvPr>
          <p:cNvSpPr/>
          <p:nvPr/>
        </p:nvSpPr>
        <p:spPr>
          <a:xfrm rot="5400000">
            <a:off x="3488896" y="2909771"/>
            <a:ext cx="317879" cy="420362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E2532A-1105-4FC3-A95D-03D809752EAE}"/>
              </a:ext>
            </a:extLst>
          </p:cNvPr>
          <p:cNvSpPr/>
          <p:nvPr/>
        </p:nvSpPr>
        <p:spPr>
          <a:xfrm rot="5400000">
            <a:off x="2437441" y="990010"/>
            <a:ext cx="317880" cy="2743201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22F7B-9C92-4ADA-B0B8-1E1EEC1F744A}"/>
              </a:ext>
            </a:extLst>
          </p:cNvPr>
          <p:cNvSpPr txBox="1"/>
          <p:nvPr/>
        </p:nvSpPr>
        <p:spPr>
          <a:xfrm>
            <a:off x="546050" y="4862745"/>
            <a:ext cx="9811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Victimless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3DED5-234A-4953-981E-CB1384F1919B}"/>
              </a:ext>
            </a:extLst>
          </p:cNvPr>
          <p:cNvSpPr txBox="1"/>
          <p:nvPr/>
        </p:nvSpPr>
        <p:spPr>
          <a:xfrm>
            <a:off x="98494" y="2225795"/>
            <a:ext cx="111309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Low-Impact</a:t>
            </a:r>
          </a:p>
        </p:txBody>
      </p:sp>
    </p:spTree>
    <p:extLst>
      <p:ext uri="{BB962C8B-B14F-4D97-AF65-F5344CB8AC3E}">
        <p14:creationId xmlns:p14="http://schemas.microsoft.com/office/powerpoint/2010/main" val="70345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C12086-6569-47B2-8153-856DC8E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7" y="1121779"/>
            <a:ext cx="10309370" cy="6354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B3DC-2F4A-43EC-A9A6-EBB6A6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09B05-2CB5-42AF-9736-17604F965528}"/>
              </a:ext>
            </a:extLst>
          </p:cNvPr>
          <p:cNvSpPr txBox="1"/>
          <p:nvPr/>
        </p:nvSpPr>
        <p:spPr>
          <a:xfrm>
            <a:off x="1169457" y="1910897"/>
            <a:ext cx="1086786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is the safest time of the year to visit Chicago?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Summer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285750" indent="-285750" algn="just" rtl="0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there a specific time of day one should  Chicago? </a:t>
            </a:r>
            <a:r>
              <a:rPr lang="en-US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Sunrise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&gt;Morning&gt;Night&gt;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Midnight&gt;Afternoon&gt;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Dawn</a:t>
            </a:r>
            <a:endParaRPr lang="en-US" b="1" i="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 rtl="0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wards have the highest/lowest crime rates? 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Safest</a:t>
            </a:r>
            <a:r>
              <a:rPr lang="en-US" sz="1800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(13 &amp; 33) </a:t>
            </a:r>
            <a:r>
              <a:rPr lang="en-US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1800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Dangerous</a:t>
            </a:r>
            <a:r>
              <a:rPr lang="en-US" sz="1800" i="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(28) </a:t>
            </a:r>
            <a:endParaRPr lang="en-US" sz="1800" i="0" dirty="0">
              <a:solidFill>
                <a:srgbClr val="00B05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E8890BC-B264-4E1E-9235-07744ED55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31887"/>
              </p:ext>
            </p:extLst>
          </p:nvPr>
        </p:nvGraphicFramePr>
        <p:xfrm>
          <a:off x="1139630" y="4069212"/>
          <a:ext cx="103391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717">
                  <a:extLst>
                    <a:ext uri="{9D8B030D-6E8A-4147-A177-3AD203B41FA5}">
                      <a16:colId xmlns:a16="http://schemas.microsoft.com/office/drawing/2014/main" val="595941083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458726652"/>
                    </a:ext>
                  </a:extLst>
                </a:gridCol>
              </a:tblGrid>
              <a:tr h="321121"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Regression Model (Type)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ea typeface="Cambria"/>
                        </a:rP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76182"/>
                  </a:ext>
                </a:extLst>
              </a:tr>
              <a:tr h="321121"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Crime ~ COVID (Linear)</a:t>
                      </a:r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~50% drop in crime, not much explained</a:t>
                      </a:r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43261"/>
                  </a:ext>
                </a:extLst>
              </a:tr>
              <a:tr h="3211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Cambria"/>
                          <a:ea typeface="Cambria"/>
                        </a:rPr>
                        <a:t>Crime ~ COVID + Cannabis </a:t>
                      </a:r>
                      <a:r>
                        <a:rPr lang="en-US" sz="1600" b="0" i="0" u="none" strike="noStrike" noProof="0" dirty="0">
                          <a:latin typeface="Cambria"/>
                        </a:rPr>
                        <a:t>(Linear)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~50% drop in crime, a bit more explained</a:t>
                      </a:r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35144"/>
                  </a:ext>
                </a:extLst>
              </a:tr>
              <a:tr h="3211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</a:rPr>
                        <a:t>Crime ~ COVID + Cannabis + Date </a:t>
                      </a:r>
                      <a:r>
                        <a:rPr lang="en-US" sz="1600" b="0" i="0" u="none" strike="noStrike" noProof="0">
                          <a:latin typeface="Cambria"/>
                        </a:rPr>
                        <a:t>(Linear)</a:t>
                      </a:r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~7% drop in crime, multi-collinearity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14363"/>
                  </a:ext>
                </a:extLst>
              </a:tr>
              <a:tr h="32112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>
                          <a:latin typeface="Cambria"/>
                          <a:ea typeface="Cambria"/>
                        </a:rPr>
                        <a:t>Crime ~ Date </a:t>
                      </a:r>
                      <a:r>
                        <a:rPr lang="en-US" sz="1600" b="0" i="0" u="none" strike="noStrike" noProof="0" dirty="0">
                          <a:latin typeface="Cambria"/>
                        </a:rPr>
                        <a:t>(Linear)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ambria"/>
                          <a:ea typeface="Cambria"/>
                        </a:rPr>
                        <a:t>~7% drop, ~80% variance explained</a:t>
                      </a:r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01084"/>
                  </a:ext>
                </a:extLst>
              </a:tr>
              <a:tr h="3211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mbria"/>
                        </a:rPr>
                        <a:t>Arrest ~ Type + Location Description + District + Time of Day  </a:t>
                      </a:r>
                      <a:r>
                        <a:rPr lang="en-US" sz="1600" dirty="0">
                          <a:latin typeface="Cambria"/>
                          <a:ea typeface="Cambria"/>
                        </a:rPr>
                        <a:t>(Logistic)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/>
                          <a:ea typeface="Cambria"/>
                        </a:rPr>
                        <a:t>Arrests dependent on type of crime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4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6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C506C5-94C1-4081-BEDC-73F2969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4742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62B5-A745-401E-9B48-CCAE46B2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3BC4F-696B-487E-B854-69A82C4A8AFE}"/>
              </a:ext>
            </a:extLst>
          </p:cNvPr>
          <p:cNvCxnSpPr/>
          <p:nvPr/>
        </p:nvCxnSpPr>
        <p:spPr>
          <a:xfrm>
            <a:off x="1158240" y="3579920"/>
            <a:ext cx="99669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62ABFC-5283-406D-A025-58F4F361CC73}"/>
              </a:ext>
            </a:extLst>
          </p:cNvPr>
          <p:cNvSpPr txBox="1"/>
          <p:nvPr/>
        </p:nvSpPr>
        <p:spPr>
          <a:xfrm>
            <a:off x="4780429" y="398481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rgbClr val="E36F1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362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FA7F8-ACE4-43B4-9F0A-01243D9A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8" y="1121779"/>
            <a:ext cx="8143490" cy="635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Dataset: Chicago Crime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E327D4B-C9F2-4FB8-B46D-0951D426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DBB851-8458-4262-9A62-1F7B6CF4E30D}"/>
              </a:ext>
            </a:extLst>
          </p:cNvPr>
          <p:cNvSpPr txBox="1">
            <a:spLocks/>
          </p:cNvSpPr>
          <p:nvPr/>
        </p:nvSpPr>
        <p:spPr>
          <a:xfrm rot="10800000" flipV="1">
            <a:off x="1169448" y="1826523"/>
            <a:ext cx="7443607" cy="1732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algn="just">
              <a:spcBef>
                <a:spcPts val="400"/>
              </a:spcBef>
              <a:spcAft>
                <a:spcPts val="400"/>
              </a:spcAft>
            </a:pPr>
            <a:r>
              <a:rPr lang="en-US" sz="2000" b="1">
                <a:solidFill>
                  <a:srgbClr val="002060"/>
                </a:solidFill>
                <a:latin typeface="Cambria"/>
                <a:ea typeface="Cambria"/>
                <a:cs typeface="Arial"/>
              </a:rPr>
              <a:t>Source:</a:t>
            </a:r>
          </a:p>
          <a:p>
            <a:pPr marL="292100" indent="-285750" algn="just"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/>
                <a:ea typeface="Cambria"/>
                <a:cs typeface="Arial"/>
              </a:rPr>
              <a:t>Extracted from Chicago Police Department's Citizen Law Enforcement Analysis and Reporting system</a:t>
            </a:r>
          </a:p>
          <a:p>
            <a:pPr marL="292100" indent="-285750" algn="just"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/>
                <a:ea typeface="Cambria"/>
                <a:cs typeface="Arial"/>
              </a:rPr>
              <a:t>2001 to Present (except the most recent 7 days)</a:t>
            </a:r>
          </a:p>
          <a:p>
            <a:pPr marL="292100" indent="-285750" algn="just"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ambria"/>
                <a:ea typeface="Cambria"/>
                <a:cs typeface="Arial"/>
              </a:rPr>
              <a:t>Reflects reported incidents of crime (non-murder)</a:t>
            </a:r>
            <a:endParaRPr lang="en-US" b="1">
              <a:solidFill>
                <a:srgbClr val="002060"/>
              </a:solidFill>
              <a:latin typeface="Cambria"/>
              <a:ea typeface="Cambria"/>
              <a:cs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EA6F79-5577-4634-8535-8AC2C3339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98089"/>
              </p:ext>
            </p:extLst>
          </p:nvPr>
        </p:nvGraphicFramePr>
        <p:xfrm>
          <a:off x="8231535" y="4443938"/>
          <a:ext cx="29191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6">
                  <a:extLst>
                    <a:ext uri="{9D8B030D-6E8A-4147-A177-3AD203B41FA5}">
                      <a16:colId xmlns:a16="http://schemas.microsoft.com/office/drawing/2014/main" val="3184725580"/>
                    </a:ext>
                  </a:extLst>
                </a:gridCol>
              </a:tblGrid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Variables (Type)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48157"/>
                  </a:ext>
                </a:extLst>
              </a:tr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 (Date)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31376"/>
                  </a:ext>
                </a:extLst>
              </a:tr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Updated On (Date)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902120"/>
                  </a:ext>
                </a:extLst>
              </a:tr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Arrest (Binary)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850637"/>
                  </a:ext>
                </a:extLst>
              </a:tr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Domestic (Binary)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841424"/>
                  </a:ext>
                </a:extLst>
              </a:tr>
              <a:tr h="1412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Location (Geographical Location)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90324"/>
                  </a:ext>
                </a:extLst>
              </a:tr>
            </a:tbl>
          </a:graphicData>
        </a:graphic>
      </p:graphicFrame>
      <p:pic>
        <p:nvPicPr>
          <p:cNvPr id="6146" name="Picture 2" descr="Flag of Chicago - Wikipedia">
            <a:extLst>
              <a:ext uri="{FF2B5EF4-FFF2-40B4-BE49-F238E27FC236}">
                <a16:creationId xmlns:a16="http://schemas.microsoft.com/office/drawing/2014/main" id="{1EFC9665-031B-47BA-BA0F-26A1B436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62" y="1971356"/>
            <a:ext cx="2485760" cy="165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50A5BAE-027B-4ABB-9389-8F08AAD3E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84241"/>
              </p:ext>
            </p:extLst>
          </p:nvPr>
        </p:nvGraphicFramePr>
        <p:xfrm>
          <a:off x="1287436" y="4443938"/>
          <a:ext cx="276986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83">
                  <a:extLst>
                    <a:ext uri="{9D8B030D-6E8A-4147-A177-3AD203B41FA5}">
                      <a16:colId xmlns:a16="http://schemas.microsoft.com/office/drawing/2014/main" val="3184725580"/>
                    </a:ext>
                  </a:extLst>
                </a:gridCol>
                <a:gridCol w="1321284">
                  <a:extLst>
                    <a:ext uri="{9D8B030D-6E8A-4147-A177-3AD203B41FA5}">
                      <a16:colId xmlns:a16="http://schemas.microsoft.com/office/drawing/2014/main" val="3009197447"/>
                    </a:ext>
                  </a:extLst>
                </a:gridCol>
              </a:tblGrid>
              <a:tr h="2584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Numeric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48157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74033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Coordinate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6232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 Coordinate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458574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5587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8DD90B61-0DEF-4175-B0C5-AF8C1953D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32281"/>
              </p:ext>
            </p:extLst>
          </p:nvPr>
        </p:nvGraphicFramePr>
        <p:xfrm>
          <a:off x="4482823" y="4443695"/>
          <a:ext cx="33231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379">
                  <a:extLst>
                    <a:ext uri="{9D8B030D-6E8A-4147-A177-3AD203B41FA5}">
                      <a16:colId xmlns:a16="http://schemas.microsoft.com/office/drawing/2014/main" val="3184725580"/>
                    </a:ext>
                  </a:extLst>
                </a:gridCol>
                <a:gridCol w="1968812">
                  <a:extLst>
                    <a:ext uri="{9D8B030D-6E8A-4147-A177-3AD203B41FA5}">
                      <a16:colId xmlns:a16="http://schemas.microsoft.com/office/drawing/2014/main" val="1201920286"/>
                    </a:ext>
                  </a:extLst>
                </a:gridCol>
              </a:tblGrid>
              <a:tr h="1892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48157"/>
                  </a:ext>
                </a:extLst>
              </a:tr>
              <a:tr h="18922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Case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Location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684489"/>
                  </a:ext>
                </a:extLst>
              </a:tr>
              <a:tr h="27795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17275"/>
                  </a:ext>
                </a:extLst>
              </a:tr>
              <a:tr h="18922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IUCR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District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443561"/>
                  </a:ext>
                </a:extLst>
              </a:tr>
              <a:tr h="18922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Primary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440577"/>
                  </a:ext>
                </a:extLst>
              </a:tr>
              <a:tr h="18922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FBI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82362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46F5BBC-E521-4883-BAB1-B2A51BD3373A}"/>
              </a:ext>
            </a:extLst>
          </p:cNvPr>
          <p:cNvSpPr txBox="1">
            <a:spLocks/>
          </p:cNvSpPr>
          <p:nvPr/>
        </p:nvSpPr>
        <p:spPr>
          <a:xfrm rot="10800000" flipV="1">
            <a:off x="1182110" y="3967557"/>
            <a:ext cx="3028924" cy="325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algn="just">
              <a:spcBef>
                <a:spcPts val="400"/>
              </a:spcBef>
              <a:spcAft>
                <a:spcPts val="400"/>
              </a:spcAft>
            </a:pPr>
            <a:r>
              <a:rPr lang="en-US" sz="2000" b="1">
                <a:solidFill>
                  <a:srgbClr val="002060"/>
                </a:solidFill>
                <a:latin typeface="Cambria"/>
                <a:ea typeface="Cambria"/>
                <a:cs typeface="Arial"/>
              </a:rPr>
              <a:t>Variable Description: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148649-AFEF-4109-BD7B-39D45444A9B0}"/>
              </a:ext>
            </a:extLst>
          </p:cNvPr>
          <p:cNvSpPr txBox="1">
            <a:spLocks/>
          </p:cNvSpPr>
          <p:nvPr/>
        </p:nvSpPr>
        <p:spPr>
          <a:xfrm rot="10800000" flipV="1">
            <a:off x="8380854" y="1217166"/>
            <a:ext cx="2769867" cy="399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algn="ctr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b="1">
                <a:latin typeface="Cambria"/>
                <a:ea typeface="Cambria"/>
                <a:cs typeface="Arial"/>
              </a:rPr>
              <a:t>n = 7.37 million | p = 22</a:t>
            </a:r>
          </a:p>
        </p:txBody>
      </p:sp>
    </p:spTree>
    <p:extLst>
      <p:ext uri="{BB962C8B-B14F-4D97-AF65-F5344CB8AC3E}">
        <p14:creationId xmlns:p14="http://schemas.microsoft.com/office/powerpoint/2010/main" val="21197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5CC9-BA65-FA4C-A521-BABB6BDB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1202078"/>
            <a:ext cx="10585221" cy="517377"/>
          </a:xfrm>
        </p:spPr>
        <p:txBody>
          <a:bodyPr>
            <a:no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graphicFrame>
        <p:nvGraphicFramePr>
          <p:cNvPr id="7173" name="Content Placeholder 2">
            <a:extLst>
              <a:ext uri="{FF2B5EF4-FFF2-40B4-BE49-F238E27FC236}">
                <a16:creationId xmlns:a16="http://schemas.microsoft.com/office/drawing/2014/main" id="{35D9C2C4-37CD-492D-8F16-D1F8EA5A6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43028"/>
              </p:ext>
            </p:extLst>
          </p:nvPr>
        </p:nvGraphicFramePr>
        <p:xfrm>
          <a:off x="1179516" y="1916528"/>
          <a:ext cx="9915676" cy="412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5197-0C03-AF48-A6F6-968BF37F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A679-13BD-9242-B1EE-2B19AC6AD9A2}" type="slidenum">
              <a:rPr lang="en-US" smtClean="0"/>
              <a:t>4</a:t>
            </a:fld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BEA3B21-7E92-4852-93C5-7488C65E4B22}"/>
              </a:ext>
            </a:extLst>
          </p:cNvPr>
          <p:cNvSpPr/>
          <p:nvPr/>
        </p:nvSpPr>
        <p:spPr>
          <a:xfrm rot="10800000">
            <a:off x="11124979" y="4648691"/>
            <a:ext cx="234924" cy="128016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2E43EFB-1B54-45D1-982A-BFF8CFF66091}"/>
              </a:ext>
            </a:extLst>
          </p:cNvPr>
          <p:cNvSpPr/>
          <p:nvPr/>
        </p:nvSpPr>
        <p:spPr>
          <a:xfrm rot="10800000">
            <a:off x="11124979" y="2158179"/>
            <a:ext cx="234924" cy="2011680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32B9E3-1F1E-4A2F-BFB0-932F700BD8B9}"/>
              </a:ext>
            </a:extLst>
          </p:cNvPr>
          <p:cNvSpPr txBox="1">
            <a:spLocks/>
          </p:cNvSpPr>
          <p:nvPr/>
        </p:nvSpPr>
        <p:spPr>
          <a:xfrm rot="16200000" flipV="1">
            <a:off x="10844041" y="2866595"/>
            <a:ext cx="1637758" cy="546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algn="ctr">
              <a:spcBef>
                <a:spcPts val="400"/>
              </a:spcBef>
              <a:spcAft>
                <a:spcPts val="400"/>
              </a:spcAft>
            </a:pPr>
            <a:r>
              <a:rPr lang="en-US" sz="2000" b="1">
                <a:solidFill>
                  <a:schemeClr val="accent1"/>
                </a:solidFill>
                <a:latin typeface="Cambria"/>
                <a:ea typeface="Cambria"/>
                <a:cs typeface="Arial"/>
              </a:rPr>
              <a:t>Exploratory</a:t>
            </a:r>
            <a:endParaRPr lang="en-US" sz="1600">
              <a:solidFill>
                <a:schemeClr val="accent1"/>
              </a:solidFill>
              <a:latin typeface="Cambria"/>
              <a:ea typeface="Cambria"/>
              <a:cs typeface="Arial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0D9F21E-1E3D-4BE3-BE80-66796CEB4FA6}"/>
              </a:ext>
            </a:extLst>
          </p:cNvPr>
          <p:cNvSpPr txBox="1">
            <a:spLocks/>
          </p:cNvSpPr>
          <p:nvPr/>
        </p:nvSpPr>
        <p:spPr>
          <a:xfrm rot="16200000" flipV="1">
            <a:off x="10844041" y="4988000"/>
            <a:ext cx="1637758" cy="546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algn="ctr">
              <a:spcBef>
                <a:spcPts val="400"/>
              </a:spcBef>
              <a:spcAft>
                <a:spcPts val="400"/>
              </a:spcAft>
            </a:pPr>
            <a:r>
              <a:rPr lang="en-US" sz="2000" b="1">
                <a:solidFill>
                  <a:srgbClr val="0070C0"/>
                </a:solidFill>
                <a:latin typeface="Cambria"/>
                <a:ea typeface="Cambria"/>
                <a:cs typeface="Arial"/>
              </a:rPr>
              <a:t>Models</a:t>
            </a:r>
            <a:endParaRPr lang="en-US" sz="1600">
              <a:solidFill>
                <a:srgbClr val="0070C0"/>
              </a:solidFill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74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C12086-6569-47B2-8153-856DC8E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7" y="1121779"/>
            <a:ext cx="10309370" cy="6354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Crime Trends: </a:t>
            </a:r>
            <a:r>
              <a:rPr lang="en-US" sz="4000" b="1">
                <a:latin typeface="Cambria"/>
                <a:ea typeface="Cambria"/>
              </a:rPr>
              <a:t>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B3DC-2F4A-43EC-A9A6-EBB6A6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662DC4-8923-4042-9F07-08EB8659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97" y="2103105"/>
            <a:ext cx="8187903" cy="3797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72B22-8BA4-4324-A4B2-6F2E9E236804}"/>
              </a:ext>
            </a:extLst>
          </p:cNvPr>
          <p:cNvSpPr txBox="1"/>
          <p:nvPr/>
        </p:nvSpPr>
        <p:spPr>
          <a:xfrm>
            <a:off x="9253746" y="2631199"/>
            <a:ext cx="260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Season: Months</a:t>
            </a: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Winter : JAN, FEB, DEC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Spring : MAR, APR, MAY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Summer : JUN, JUL, AUG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Fall: SEP, OCT, NOV </a:t>
            </a:r>
          </a:p>
        </p:txBody>
      </p:sp>
    </p:spTree>
    <p:extLst>
      <p:ext uri="{BB962C8B-B14F-4D97-AF65-F5344CB8AC3E}">
        <p14:creationId xmlns:p14="http://schemas.microsoft.com/office/powerpoint/2010/main" val="80550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C12086-6569-47B2-8153-856DC8E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7" y="1121779"/>
            <a:ext cx="10309370" cy="6354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Crime Trends: </a:t>
            </a:r>
            <a:r>
              <a:rPr lang="en-US" sz="4000" b="1">
                <a:latin typeface="Cambria"/>
                <a:ea typeface="Cambria"/>
              </a:rPr>
              <a:t>Time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B3DC-2F4A-43EC-A9A6-EBB6A6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F0A1C-F3A8-4C82-8DAD-4AC712DD89E5}"/>
              </a:ext>
            </a:extLst>
          </p:cNvPr>
          <p:cNvSpPr txBox="1"/>
          <p:nvPr/>
        </p:nvSpPr>
        <p:spPr>
          <a:xfrm>
            <a:off x="9253746" y="2631199"/>
            <a:ext cx="260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of Day: Range</a:t>
            </a: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Sunrise : 5AM – 8AM</a:t>
            </a:r>
          </a:p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Morning : 9AM – 11AM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Afternoon: 12PM – 3PM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Dusk: 4PM – 9PM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Night: 9AM – 11PM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Midnight: 12AM – 4AM</a:t>
            </a:r>
          </a:p>
        </p:txBody>
      </p:sp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F2FDC40-84BC-4622-9DC4-02838FF5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6" y="1980545"/>
            <a:ext cx="8130673" cy="38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C12086-6569-47B2-8153-856DC8E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7" y="1121779"/>
            <a:ext cx="10309370" cy="6354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>
                <a:latin typeface="Cambria"/>
                <a:ea typeface="Cambria"/>
              </a:rPr>
              <a:t>Crime Trends: </a:t>
            </a:r>
            <a:r>
              <a:rPr lang="en-US" sz="4000" b="1">
                <a:latin typeface="Cambria"/>
                <a:ea typeface="Cambria"/>
              </a:rPr>
              <a:t>Most Dangerous </a:t>
            </a:r>
            <a:r>
              <a:rPr lang="en-US" sz="4000">
                <a:latin typeface="Cambria"/>
                <a:ea typeface="Cambria"/>
              </a:rPr>
              <a:t>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B3DC-2F4A-43EC-A9A6-EBB6A6B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6FD8A-3773-4221-BBED-CCFD108A3F7F}"/>
              </a:ext>
            </a:extLst>
          </p:cNvPr>
          <p:cNvGrpSpPr/>
          <p:nvPr/>
        </p:nvGrpSpPr>
        <p:grpSpPr>
          <a:xfrm>
            <a:off x="396181" y="1865376"/>
            <a:ext cx="10816302" cy="4340352"/>
            <a:chOff x="396181" y="1865376"/>
            <a:chExt cx="10816302" cy="43403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BC57F12-E67A-49E0-AFB1-A7828D57B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1" y="2098401"/>
              <a:ext cx="3734686" cy="358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478789B-36A7-47A4-9A6C-89CDDF228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395" y="2251153"/>
              <a:ext cx="3383280" cy="329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4EAFD40-0CCE-45EA-9D93-55D7E6F9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203" y="2251153"/>
              <a:ext cx="3383280" cy="329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85301ED-DF1F-4B67-8EF7-A9165EB2F012}"/>
                </a:ext>
              </a:extLst>
            </p:cNvPr>
            <p:cNvCxnSpPr/>
            <p:nvPr/>
          </p:nvCxnSpPr>
          <p:spPr>
            <a:xfrm>
              <a:off x="4216211" y="1865376"/>
              <a:ext cx="0" cy="4340352"/>
            </a:xfrm>
            <a:prstGeom prst="line">
              <a:avLst/>
            </a:prstGeom>
            <a:ln w="28575">
              <a:solidFill>
                <a:srgbClr val="CD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5743580-7BF1-496E-86F0-F38270254D96}"/>
              </a:ext>
            </a:extLst>
          </p:cNvPr>
          <p:cNvSpPr/>
          <p:nvPr/>
        </p:nvSpPr>
        <p:spPr>
          <a:xfrm>
            <a:off x="5466955" y="5753664"/>
            <a:ext cx="4409440" cy="706121"/>
          </a:xfrm>
          <a:prstGeom prst="wedgeRoundRectCallout">
            <a:avLst>
              <a:gd name="adj1" fmla="val -22850"/>
              <a:gd name="adj2" fmla="val -6555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most dangerous wards seem </a:t>
            </a:r>
          </a:p>
          <a:p>
            <a:pPr algn="ctr"/>
            <a:r>
              <a:rPr lang="en-US" altLang="zh-TW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remain notorious over years</a:t>
            </a:r>
          </a:p>
          <a:p>
            <a:pPr algn="ctr"/>
            <a:endParaRPr lang="zh-TW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77A6F37-5284-4015-894E-A8ABB1F9FC5D}"/>
              </a:ext>
            </a:extLst>
          </p:cNvPr>
          <p:cNvSpPr txBox="1"/>
          <p:nvPr/>
        </p:nvSpPr>
        <p:spPr>
          <a:xfrm>
            <a:off x="4282890" y="1819545"/>
            <a:ext cx="56740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Explore smaller scales of time…</a:t>
            </a:r>
          </a:p>
        </p:txBody>
      </p:sp>
    </p:spTree>
    <p:extLst>
      <p:ext uri="{BB962C8B-B14F-4D97-AF65-F5344CB8AC3E}">
        <p14:creationId xmlns:p14="http://schemas.microsoft.com/office/powerpoint/2010/main" val="21490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84-70EC-4836-8C8D-B25B9A4B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32387"/>
            <a:ext cx="10861040" cy="704973"/>
          </a:xfrm>
        </p:spPr>
        <p:txBody>
          <a:bodyPr>
            <a:noAutofit/>
          </a:bodyPr>
          <a:lstStyle/>
          <a:p>
            <a:r>
              <a:rPr lang="en-US" altLang="zh-TW" sz="4000">
                <a:latin typeface="Cambria"/>
                <a:ea typeface="Cambria"/>
              </a:rPr>
              <a:t>Crime Trends: Changes In </a:t>
            </a:r>
            <a:r>
              <a:rPr lang="en-US" altLang="zh-TW" sz="4000" b="1">
                <a:latin typeface="Cambria"/>
                <a:ea typeface="Cambria"/>
              </a:rPr>
              <a:t>Dangerous</a:t>
            </a:r>
            <a:r>
              <a:rPr lang="en-US" altLang="zh-TW" sz="4000">
                <a:latin typeface="Cambria"/>
                <a:ea typeface="Cambria"/>
              </a:rPr>
              <a:t> Wards</a:t>
            </a:r>
            <a:endParaRPr lang="zh-TW" altLang="en-US" sz="4000">
              <a:latin typeface="Cambri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04C69-16FA-409B-AAF6-3E26D974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844417"/>
            <a:ext cx="5760720" cy="44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5D37-ECE7-4A9E-946E-B9D567607891}"/>
              </a:ext>
            </a:extLst>
          </p:cNvPr>
          <p:cNvSpPr txBox="1"/>
          <p:nvPr/>
        </p:nvSpPr>
        <p:spPr>
          <a:xfrm>
            <a:off x="6469626" y="2007999"/>
            <a:ext cx="5488694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32 </a:t>
            </a:r>
            <a:r>
              <a:rPr lang="zh-TW" altLang="en-US">
                <a:latin typeface="Cambria"/>
                <a:ea typeface="新細明體"/>
              </a:rPr>
              <a:t>crimes reported daily in the top 10 </a:t>
            </a:r>
            <a:r>
              <a:rPr lang="en-US" altLang="zh-TW">
                <a:latin typeface="Cambria"/>
                <a:ea typeface="Cambria"/>
              </a:rPr>
              <a:t>most dangerous</a:t>
            </a:r>
            <a:r>
              <a:rPr lang="zh-TW" altLang="en-US">
                <a:latin typeface="Cambria"/>
                <a:ea typeface="新細明體"/>
              </a:rPr>
              <a:t> areas </a:t>
            </a:r>
            <a:endParaRPr lang="en-US">
              <a:latin typeface="Cambria"/>
              <a:ea typeface="新細明體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Fewer crimes reported in 2011-2020 compared to 2001-2010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Most crimes reported in 2006-2010 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/>
                <a:ea typeface="Cambria"/>
              </a:rPr>
              <a:t>42</a:t>
            </a:r>
            <a:r>
              <a:rPr lang="en-US" altLang="zh-TW" baseline="30000">
                <a:latin typeface="Cambria"/>
                <a:ea typeface="Cambria"/>
              </a:rPr>
              <a:t>nd</a:t>
            </a:r>
            <a:r>
              <a:rPr lang="en-US" altLang="zh-TW">
                <a:latin typeface="Cambria"/>
                <a:ea typeface="Cambria"/>
              </a:rPr>
              <a:t> Ward becomes more dangerous in the past 5 years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A7A3F4-0AC2-40C0-A0FB-4679666C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63" y="4059674"/>
            <a:ext cx="2684780" cy="233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4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5803F-F3D1-4F2E-9716-F4A22F78F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50"/>
          <a:stretch/>
        </p:blipFill>
        <p:spPr>
          <a:xfrm>
            <a:off x="575342" y="1947737"/>
            <a:ext cx="4334946" cy="4001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D48C6-1A9E-4784-82F8-6F721F5E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latin typeface="Cambria"/>
                <a:ea typeface="Cambria"/>
              </a:rPr>
              <a:t>Where Are The </a:t>
            </a:r>
            <a:r>
              <a:rPr lang="en-US" altLang="zh-TW" sz="4000" b="1">
                <a:latin typeface="Cambria"/>
                <a:ea typeface="Cambria"/>
              </a:rPr>
              <a:t>Dangerous</a:t>
            </a:r>
            <a:r>
              <a:rPr lang="en-US" altLang="zh-TW" sz="4000">
                <a:latin typeface="Cambria"/>
                <a:ea typeface="Cambria"/>
              </a:rPr>
              <a:t> Streets?</a:t>
            </a:r>
            <a:endParaRPr lang="zh-TW" altLang="en-US" sz="4000"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769D-9C3A-4A9C-BC8B-A0D0F00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07F3A-27B3-4F9F-86C4-010FEDA65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" r="13262"/>
          <a:stretch/>
        </p:blipFill>
        <p:spPr>
          <a:xfrm>
            <a:off x="5219947" y="2185417"/>
            <a:ext cx="5723356" cy="296481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CE9B393-1624-40C9-B33C-5D80ABB4523C}"/>
              </a:ext>
            </a:extLst>
          </p:cNvPr>
          <p:cNvSpPr/>
          <p:nvPr/>
        </p:nvSpPr>
        <p:spPr>
          <a:xfrm>
            <a:off x="1538464" y="2276814"/>
            <a:ext cx="822960" cy="8432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FE00FB-65C6-4A42-9F7D-0193615F097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240904" y="2185417"/>
            <a:ext cx="2972325" cy="21489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A29291-C9A9-48E4-A75C-712EFDD508BD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2240904" y="2996599"/>
            <a:ext cx="2972325" cy="215363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E3EBCC-4235-4CFA-B541-214D2C25B104}"/>
              </a:ext>
            </a:extLst>
          </p:cNvPr>
          <p:cNvSpPr/>
          <p:nvPr/>
        </p:nvSpPr>
        <p:spPr>
          <a:xfrm>
            <a:off x="5188891" y="1917090"/>
            <a:ext cx="4709636" cy="4165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 a closer look into the dangerous roads in W28</a:t>
            </a:r>
            <a:endParaRPr lang="zh-TW" altLang="en-US" sz="160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ECA373-F619-433E-8BFE-0D57A748E8DC}"/>
              </a:ext>
            </a:extLst>
          </p:cNvPr>
          <p:cNvSpPr/>
          <p:nvPr/>
        </p:nvSpPr>
        <p:spPr>
          <a:xfrm>
            <a:off x="5213229" y="2939162"/>
            <a:ext cx="1503681" cy="84202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B8D60-B9EE-440A-8584-A78372AC5E75}"/>
              </a:ext>
            </a:extLst>
          </p:cNvPr>
          <p:cNvSpPr txBox="1"/>
          <p:nvPr/>
        </p:nvSpPr>
        <p:spPr>
          <a:xfrm>
            <a:off x="5097711" y="5345565"/>
            <a:ext cx="683940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21 </a:t>
            </a:r>
            <a:r>
              <a:rPr lang="zh-TW" altLang="en-US">
                <a:latin typeface="Cambria" panose="02040503050406030204" pitchFamily="18" charset="0"/>
              </a:rPr>
              <a:t>crimes reported daily in the top 10 </a:t>
            </a:r>
            <a:r>
              <a:rPr lang="en-GB" altLang="zh-TW">
                <a:latin typeface="Cambria" panose="02040503050406030204" pitchFamily="18" charset="0"/>
              </a:rPr>
              <a:t>dangerous</a:t>
            </a:r>
            <a:r>
              <a:rPr lang="zh-TW" altLang="en-US">
                <a:latin typeface="Cambria" panose="02040503050406030204" pitchFamily="18" charset="0"/>
              </a:rPr>
              <a:t> areas last year</a:t>
            </a:r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West Garfield Park appears to be the most dangerous area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9A6BDC-C5C7-4207-9F7E-BD5A61EC90A3}"/>
              </a:ext>
            </a:extLst>
          </p:cNvPr>
          <p:cNvSpPr txBox="1"/>
          <p:nvPr/>
        </p:nvSpPr>
        <p:spPr>
          <a:xfrm>
            <a:off x="10064731" y="347903"/>
            <a:ext cx="1104656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600">
                <a:latin typeface="Cambria" panose="02040503050406030204" pitchFamily="18" charset="0"/>
                <a:ea typeface="Cambria" panose="02040503050406030204" pitchFamily="18" charset="0"/>
              </a:rPr>
              <a:t>W28 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CA876C-3F94-4D35-8F93-41A1A54C6D2D}"/>
              </a:ext>
            </a:extLst>
          </p:cNvPr>
          <p:cNvSpPr/>
          <p:nvPr/>
        </p:nvSpPr>
        <p:spPr>
          <a:xfrm>
            <a:off x="9108903" y="708669"/>
            <a:ext cx="2245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hlinkClick r:id="rId5"/>
              </a:rPr>
              <a:t>https://reurl.cc/KAWdZM</a:t>
            </a:r>
            <a:endParaRPr lang="en-US" altLang="zh-TW" sz="140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C6F9AD-4DD5-44E7-B5E6-A0D9CD6A2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641" y="297828"/>
            <a:ext cx="648478" cy="6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2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24CD793A3A8C4583CB66CAB11DEA6A" ma:contentTypeVersion="4" ma:contentTypeDescription="Create a new document." ma:contentTypeScope="" ma:versionID="6d19c966a46b3c34e73739cfe0ea858e">
  <xsd:schema xmlns:xsd="http://www.w3.org/2001/XMLSchema" xmlns:xs="http://www.w3.org/2001/XMLSchema" xmlns:p="http://schemas.microsoft.com/office/2006/metadata/properties" xmlns:ns2="645083b8-39bf-4f97-92c1-660022a91fd5" targetNamespace="http://schemas.microsoft.com/office/2006/metadata/properties" ma:root="true" ma:fieldsID="fa0188b985ad21c95163a4296b43b488" ns2:_="">
    <xsd:import namespace="645083b8-39bf-4f97-92c1-660022a91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083b8-39bf-4f97-92c1-660022a91f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E58DF-2ABB-4CB3-93F6-D7B0DCE96212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45083b8-39bf-4f97-92c1-660022a91fd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DA533B-415C-42BA-87F8-84810FA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D50953-FE1A-41E3-ACFE-B1042EF438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083b8-39bf-4f97-92c1-660022a91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1110</Words>
  <Application>Microsoft Office PowerPoint</Application>
  <PresentationFormat>Widescreen</PresentationFormat>
  <Paragraphs>193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Chicago Crime Data</vt:lpstr>
      <vt:lpstr>Presentation Agenda</vt:lpstr>
      <vt:lpstr>Dataset: Chicago Crime</vt:lpstr>
      <vt:lpstr>Objectives</vt:lpstr>
      <vt:lpstr>Crime Trends: Season</vt:lpstr>
      <vt:lpstr>Crime Trends: Time of Day</vt:lpstr>
      <vt:lpstr>Crime Trends: Most Dangerous Wards</vt:lpstr>
      <vt:lpstr>Crime Trends: Changes In Dangerous Wards</vt:lpstr>
      <vt:lpstr>Where Are The Dangerous Streets?</vt:lpstr>
      <vt:lpstr>Crime Trends: Safest Wards</vt:lpstr>
      <vt:lpstr>Crime Trends: Changes In Safest Wards</vt:lpstr>
      <vt:lpstr>Where Are The Safest Streets?</vt:lpstr>
      <vt:lpstr>Regressing Crime Rate On COVID</vt:lpstr>
      <vt:lpstr>Cannabis Crime Rate Has An Interesting Slope</vt:lpstr>
      <vt:lpstr>Crime on COVID and Cannabis</vt:lpstr>
      <vt:lpstr>Let's Visualize The Data</vt:lpstr>
      <vt:lpstr>Let's Visualize The Data</vt:lpstr>
      <vt:lpstr>Crime on COVID, Cannabis, and Date</vt:lpstr>
      <vt:lpstr>Crime on COVID and Day</vt:lpstr>
      <vt:lpstr>Logistic Regression: Model &amp; Confusion Matrix</vt:lpstr>
      <vt:lpstr>Logistic Regression: Variable Importance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Cabrera</dc:creator>
  <cp:lastModifiedBy>Cabrera, Emilio A</cp:lastModifiedBy>
  <cp:revision>5</cp:revision>
  <dcterms:created xsi:type="dcterms:W3CDTF">2021-07-17T17:10:26Z</dcterms:created>
  <dcterms:modified xsi:type="dcterms:W3CDTF">2021-08-08T23:43:27Z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0x0101007E24CD793A3A8C4583CB66CAB11DEA6A</vt:lpwstr>
  </property>
</Properties>
</file>