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10/20/2016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Title </a:t>
            </a:r>
            <a:endParaRPr lang="en-US" dirty="0"/>
          </a:p>
        </p:txBody>
      </p:sp>
      <p:sp>
        <p:nvSpPr>
          <p:cNvPr id="3" name="Subtitle 2"/>
          <p:cNvSpPr>
            <a:spLocks noGrp="1"/>
          </p:cNvSpPr>
          <p:nvPr>
            <p:ph type="subTitle" idx="1"/>
          </p:nvPr>
        </p:nvSpPr>
        <p:spPr/>
        <p:txBody>
          <a:bodyPr/>
          <a:lstStyle/>
          <a:p>
            <a:r>
              <a:rPr lang="en-US" dirty="0" smtClean="0"/>
              <a:t>Name and details</a:t>
            </a:r>
            <a:endParaRPr lang="en-US" dirty="0"/>
          </a:p>
        </p:txBody>
      </p:sp>
    </p:spTree>
    <p:extLst>
      <p:ext uri="{BB962C8B-B14F-4D97-AF65-F5344CB8AC3E}">
        <p14:creationId xmlns:p14="http://schemas.microsoft.com/office/powerpoint/2010/main" val="215423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pPr marL="82296" indent="0" algn="just">
              <a:buNone/>
            </a:pPr>
            <a:r>
              <a:rPr lang="en-US" sz="2000" dirty="0"/>
              <a:t>The IT industry is going through a major change and technology is enabling this disruption. The lowering cost of bandwidth, the availability of computing in new and cheaper forms factors and devices, and the increases in productivity and usability have caused a massive growth in services over the Internet. The retail industry, which operates on razor-thin margins, can certainly take advantage of these services to reduce overall cost and enhance services.</a:t>
            </a:r>
            <a:endParaRPr lang="en-US" sz="2000" dirty="0"/>
          </a:p>
        </p:txBody>
      </p:sp>
    </p:spTree>
    <p:extLst>
      <p:ext uri="{BB962C8B-B14F-4D97-AF65-F5344CB8AC3E}">
        <p14:creationId xmlns:p14="http://schemas.microsoft.com/office/powerpoint/2010/main" val="419711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Inventory </a:t>
            </a:r>
            <a:r>
              <a:rPr lang="en-US" dirty="0" smtClean="0"/>
              <a:t>Management</a:t>
            </a:r>
            <a:endParaRPr lang="en-US" dirty="0"/>
          </a:p>
        </p:txBody>
      </p:sp>
      <p:sp>
        <p:nvSpPr>
          <p:cNvPr id="3" name="Content Placeholder 2"/>
          <p:cNvSpPr>
            <a:spLocks noGrp="1"/>
          </p:cNvSpPr>
          <p:nvPr>
            <p:ph idx="1"/>
          </p:nvPr>
        </p:nvSpPr>
        <p:spPr/>
        <p:txBody>
          <a:bodyPr>
            <a:normAutofit/>
          </a:bodyPr>
          <a:lstStyle/>
          <a:p>
            <a:pPr algn="just"/>
            <a:r>
              <a:rPr lang="en-US" sz="2000" dirty="0" smtClean="0"/>
              <a:t>Considering </a:t>
            </a:r>
            <a:r>
              <a:rPr lang="en-US" sz="2000" dirty="0"/>
              <a:t>the </a:t>
            </a:r>
            <a:r>
              <a:rPr lang="en-US" sz="2000" dirty="0" smtClean="0"/>
              <a:t>big size </a:t>
            </a:r>
            <a:r>
              <a:rPr lang="en-US" sz="2000" dirty="0"/>
              <a:t>of the firm, effective and efficient inventory management is of critical importance</a:t>
            </a:r>
            <a:r>
              <a:rPr lang="en-US" sz="2000" dirty="0" smtClean="0"/>
              <a:t>.</a:t>
            </a:r>
          </a:p>
          <a:p>
            <a:pPr algn="just" fontAlgn="base"/>
            <a:r>
              <a:rPr lang="en-US" sz="2000" dirty="0"/>
              <a:t>Walmart uses many types of inventory. Each type fulfills a certain role in the firm’s inventory and supply chain. However, the following types of inventory are the most notable in Walmart’s practices:</a:t>
            </a:r>
          </a:p>
          <a:p>
            <a:pPr lvl="2" fontAlgn="base">
              <a:buFont typeface="Wingdings" panose="05000000000000000000" pitchFamily="2" charset="2"/>
              <a:buChar char="Ø"/>
            </a:pPr>
            <a:r>
              <a:rPr lang="en-US" sz="1400" dirty="0"/>
              <a:t>Finished Goods Inventory</a:t>
            </a:r>
          </a:p>
          <a:p>
            <a:pPr lvl="2" fontAlgn="base">
              <a:buFont typeface="Wingdings" panose="05000000000000000000" pitchFamily="2" charset="2"/>
              <a:buChar char="Ø"/>
            </a:pPr>
            <a:r>
              <a:rPr lang="en-US" sz="1400" dirty="0"/>
              <a:t>Transit Inventory</a:t>
            </a:r>
          </a:p>
          <a:p>
            <a:pPr lvl="2" fontAlgn="base">
              <a:buFont typeface="Wingdings" panose="05000000000000000000" pitchFamily="2" charset="2"/>
              <a:buChar char="Ø"/>
            </a:pPr>
            <a:r>
              <a:rPr lang="en-US" sz="1400" dirty="0"/>
              <a:t>Buffer Inventory</a:t>
            </a:r>
          </a:p>
          <a:p>
            <a:pPr lvl="2" fontAlgn="base">
              <a:buFont typeface="Wingdings" panose="05000000000000000000" pitchFamily="2" charset="2"/>
              <a:buChar char="Ø"/>
            </a:pPr>
            <a:r>
              <a:rPr lang="en-US" sz="1400" dirty="0"/>
              <a:t>Anticipation Inventory</a:t>
            </a:r>
          </a:p>
          <a:p>
            <a:pPr algn="just"/>
            <a:r>
              <a:rPr lang="en-US" sz="2000" dirty="0"/>
              <a:t>Walmart is known for its advanced information systems. These information systems cover every area of the business. In inventory management, Walmart uses an inventory system that allows suppliers to access data on the inventory levels of their products. </a:t>
            </a:r>
            <a:endParaRPr lang="en-US" sz="2000" dirty="0"/>
          </a:p>
        </p:txBody>
      </p:sp>
    </p:spTree>
    <p:extLst>
      <p:ext uri="{BB962C8B-B14F-4D97-AF65-F5344CB8AC3E}">
        <p14:creationId xmlns:p14="http://schemas.microsoft.com/office/powerpoint/2010/main" val="391363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t>
            </a:r>
            <a:r>
              <a:rPr lang="en-US" dirty="0" smtClean="0"/>
              <a:t>tore </a:t>
            </a:r>
            <a:r>
              <a:rPr lang="en-US" dirty="0"/>
              <a:t>S</a:t>
            </a:r>
            <a:r>
              <a:rPr lang="en-US" dirty="0" smtClean="0"/>
              <a:t>ystem </a:t>
            </a:r>
            <a:r>
              <a:rPr lang="en-US" dirty="0"/>
              <a:t>M</a:t>
            </a:r>
            <a:r>
              <a:rPr lang="en-US" dirty="0" smtClean="0"/>
              <a:t>anagement</a:t>
            </a:r>
            <a:endParaRPr lang="en-US" dirty="0"/>
          </a:p>
        </p:txBody>
      </p:sp>
      <p:sp>
        <p:nvSpPr>
          <p:cNvPr id="3" name="Content Placeholder 2"/>
          <p:cNvSpPr>
            <a:spLocks noGrp="1"/>
          </p:cNvSpPr>
          <p:nvPr>
            <p:ph idx="1"/>
          </p:nvPr>
        </p:nvSpPr>
        <p:spPr/>
        <p:txBody>
          <a:bodyPr>
            <a:normAutofit/>
          </a:bodyPr>
          <a:lstStyle/>
          <a:p>
            <a:pPr marL="0" indent="0" algn="just" fontAlgn="base">
              <a:buNone/>
            </a:pPr>
            <a:endParaRPr lang="en-US" sz="2000" dirty="0"/>
          </a:p>
          <a:p>
            <a:pPr algn="just" fontAlgn="base">
              <a:lnSpc>
                <a:spcPct val="150000"/>
              </a:lnSpc>
            </a:pPr>
            <a:r>
              <a:rPr lang="en-US" sz="2000" dirty="0" smtClean="0"/>
              <a:t>Store system management take care of content of inventory, users and orders.</a:t>
            </a:r>
          </a:p>
          <a:p>
            <a:pPr algn="just" fontAlgn="base">
              <a:lnSpc>
                <a:spcPct val="150000"/>
              </a:lnSpc>
            </a:pPr>
            <a:r>
              <a:rPr lang="en-US" sz="2000" dirty="0" smtClean="0"/>
              <a:t>Store management is "to receive inventory, to protect them while in storage from damage &amp; unauthorized removal, to issue the material in the right quantities, at the right time to the right place and to provide these service promptly and at lease cost"</a:t>
            </a:r>
            <a:endParaRPr lang="en-US" sz="1400" dirty="0"/>
          </a:p>
        </p:txBody>
      </p:sp>
    </p:spTree>
    <p:extLst>
      <p:ext uri="{BB962C8B-B14F-4D97-AF65-F5344CB8AC3E}">
        <p14:creationId xmlns:p14="http://schemas.microsoft.com/office/powerpoint/2010/main" val="78860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a:t>
            </a:r>
            <a:r>
              <a:rPr lang="en-US" dirty="0" smtClean="0"/>
              <a:t>mployee Management</a:t>
            </a:r>
            <a:endParaRPr lang="en-US" dirty="0"/>
          </a:p>
        </p:txBody>
      </p:sp>
      <p:sp>
        <p:nvSpPr>
          <p:cNvPr id="3" name="Content Placeholder 2"/>
          <p:cNvSpPr>
            <a:spLocks noGrp="1"/>
          </p:cNvSpPr>
          <p:nvPr>
            <p:ph idx="1"/>
          </p:nvPr>
        </p:nvSpPr>
        <p:spPr/>
        <p:txBody>
          <a:bodyPr>
            <a:normAutofit/>
          </a:bodyPr>
          <a:lstStyle/>
          <a:p>
            <a:pPr algn="just" fontAlgn="base"/>
            <a:endParaRPr lang="en-US" sz="2000" dirty="0" smtClean="0"/>
          </a:p>
          <a:p>
            <a:pPr algn="just" fontAlgn="base">
              <a:lnSpc>
                <a:spcPct val="200000"/>
              </a:lnSpc>
            </a:pPr>
            <a:r>
              <a:rPr lang="en-US" sz="2000" dirty="0" smtClean="0"/>
              <a:t>Objective of the Employee Management</a:t>
            </a:r>
          </a:p>
          <a:p>
            <a:pPr lvl="1" algn="just" fontAlgn="base">
              <a:lnSpc>
                <a:spcPct val="200000"/>
              </a:lnSpc>
              <a:buFont typeface="Wingdings" panose="05000000000000000000" pitchFamily="2" charset="2"/>
              <a:buChar char="Ø"/>
            </a:pPr>
            <a:r>
              <a:rPr lang="en-US" sz="1800" dirty="0"/>
              <a:t> </a:t>
            </a:r>
            <a:r>
              <a:rPr lang="en-US" sz="1800" dirty="0" smtClean="0"/>
              <a:t>To Store up-to-date information of the employees.</a:t>
            </a:r>
          </a:p>
          <a:p>
            <a:pPr lvl="1" algn="just" fontAlgn="base">
              <a:lnSpc>
                <a:spcPct val="200000"/>
              </a:lnSpc>
              <a:buFont typeface="Wingdings" panose="05000000000000000000" pitchFamily="2" charset="2"/>
              <a:buChar char="Ø"/>
            </a:pPr>
            <a:r>
              <a:rPr lang="en-US" sz="1800" dirty="0"/>
              <a:t> </a:t>
            </a:r>
            <a:r>
              <a:rPr lang="en-US" sz="1800" dirty="0" smtClean="0"/>
              <a:t>To Make the employees understand the rules of the company</a:t>
            </a:r>
          </a:p>
          <a:p>
            <a:pPr lvl="1" algn="just" fontAlgn="base">
              <a:lnSpc>
                <a:spcPct val="200000"/>
              </a:lnSpc>
              <a:buFont typeface="Wingdings" panose="05000000000000000000" pitchFamily="2" charset="2"/>
              <a:buChar char="Ø"/>
            </a:pPr>
            <a:r>
              <a:rPr lang="en-US" sz="1800" dirty="0"/>
              <a:t> </a:t>
            </a:r>
            <a:r>
              <a:rPr lang="en-US" sz="1800" dirty="0" smtClean="0"/>
              <a:t>To reduce extra cost for the security of the database</a:t>
            </a:r>
          </a:p>
          <a:p>
            <a:pPr lvl="1" algn="just" fontAlgn="base">
              <a:lnSpc>
                <a:spcPct val="200000"/>
              </a:lnSpc>
              <a:buFont typeface="Wingdings" panose="05000000000000000000" pitchFamily="2" charset="2"/>
              <a:buChar char="Ø"/>
            </a:pPr>
            <a:r>
              <a:rPr lang="en-US" sz="1800" dirty="0"/>
              <a:t> </a:t>
            </a:r>
            <a:r>
              <a:rPr lang="en-US" sz="1800" dirty="0" smtClean="0"/>
              <a:t>To improve efficiency of company's administration</a:t>
            </a:r>
          </a:p>
          <a:p>
            <a:pPr marL="320040" lvl="1" indent="0" algn="just" fontAlgn="base">
              <a:lnSpc>
                <a:spcPct val="200000"/>
              </a:lnSpc>
              <a:buNone/>
            </a:pPr>
            <a:endParaRPr lang="en-US" sz="1800" dirty="0" smtClean="0"/>
          </a:p>
          <a:p>
            <a:pPr marL="320040" lvl="1" indent="0" algn="just" fontAlgn="base">
              <a:buNone/>
            </a:pPr>
            <a:endParaRPr lang="en-US" sz="1800" dirty="0" smtClean="0"/>
          </a:p>
        </p:txBody>
      </p:sp>
    </p:spTree>
    <p:extLst>
      <p:ext uri="{BB962C8B-B14F-4D97-AF65-F5344CB8AC3E}">
        <p14:creationId xmlns:p14="http://schemas.microsoft.com/office/powerpoint/2010/main" val="257167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t>
            </a:r>
            <a:r>
              <a:rPr lang="en-US" dirty="0" smtClean="0"/>
              <a:t>inance Management</a:t>
            </a:r>
            <a:endParaRPr lang="en-US" dirty="0"/>
          </a:p>
        </p:txBody>
      </p:sp>
      <p:sp>
        <p:nvSpPr>
          <p:cNvPr id="3" name="Content Placeholder 2"/>
          <p:cNvSpPr>
            <a:spLocks noGrp="1"/>
          </p:cNvSpPr>
          <p:nvPr>
            <p:ph idx="1"/>
          </p:nvPr>
        </p:nvSpPr>
        <p:spPr/>
        <p:txBody>
          <a:bodyPr>
            <a:normAutofit/>
          </a:bodyPr>
          <a:lstStyle/>
          <a:p>
            <a:pPr lvl="1" algn="just" fontAlgn="base">
              <a:lnSpc>
                <a:spcPct val="150000"/>
              </a:lnSpc>
            </a:pPr>
            <a:endParaRPr lang="en-US" sz="1800" dirty="0" smtClean="0"/>
          </a:p>
          <a:p>
            <a:pPr lvl="1" algn="just" fontAlgn="base">
              <a:lnSpc>
                <a:spcPct val="150000"/>
              </a:lnSpc>
            </a:pPr>
            <a:r>
              <a:rPr lang="en-US" sz="1800" dirty="0" smtClean="0"/>
              <a:t>Finance management determine how financial resources will be used to achieve goals and objectives.</a:t>
            </a:r>
          </a:p>
          <a:p>
            <a:pPr lvl="1" algn="just" fontAlgn="base">
              <a:lnSpc>
                <a:spcPct val="150000"/>
              </a:lnSpc>
            </a:pPr>
            <a:r>
              <a:rPr lang="en-US" sz="1800" dirty="0" smtClean="0"/>
              <a:t>It assigns financial resources to specific programs, activities, or initiatives.</a:t>
            </a:r>
          </a:p>
          <a:p>
            <a:pPr lvl="1" algn="just" fontAlgn="base">
              <a:lnSpc>
                <a:spcPct val="150000"/>
              </a:lnSpc>
            </a:pPr>
            <a:r>
              <a:rPr lang="en-US" sz="1800" dirty="0" smtClean="0"/>
              <a:t>Finance management controls financial resources through the processes of accounting, reconciliation, quality assurance and reporting.</a:t>
            </a:r>
          </a:p>
          <a:p>
            <a:pPr lvl="1" algn="just" fontAlgn="base">
              <a:lnSpc>
                <a:spcPct val="150000"/>
              </a:lnSpc>
            </a:pPr>
            <a:r>
              <a:rPr lang="en-US" sz="1800" dirty="0" smtClean="0"/>
              <a:t>It assessing financial management performance. </a:t>
            </a:r>
          </a:p>
          <a:p>
            <a:pPr marL="320040" lvl="1" indent="0" algn="just" fontAlgn="base">
              <a:buNone/>
            </a:pPr>
            <a:endParaRPr lang="en-US" sz="1800" dirty="0" smtClean="0"/>
          </a:p>
        </p:txBody>
      </p:sp>
    </p:spTree>
    <p:extLst>
      <p:ext uri="{BB962C8B-B14F-4D97-AF65-F5344CB8AC3E}">
        <p14:creationId xmlns:p14="http://schemas.microsoft.com/office/powerpoint/2010/main" val="27889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Customer Management</a:t>
            </a:r>
            <a:endParaRPr lang="en-US" dirty="0"/>
          </a:p>
        </p:txBody>
      </p:sp>
      <p:sp>
        <p:nvSpPr>
          <p:cNvPr id="3" name="Content Placeholder 2"/>
          <p:cNvSpPr>
            <a:spLocks noGrp="1"/>
          </p:cNvSpPr>
          <p:nvPr>
            <p:ph idx="1"/>
          </p:nvPr>
        </p:nvSpPr>
        <p:spPr/>
        <p:txBody>
          <a:bodyPr>
            <a:normAutofit/>
          </a:bodyPr>
          <a:lstStyle/>
          <a:p>
            <a:pPr lvl="1" algn="just" fontAlgn="base">
              <a:lnSpc>
                <a:spcPct val="150000"/>
              </a:lnSpc>
            </a:pPr>
            <a:endParaRPr lang="en-US" sz="1800" dirty="0" smtClean="0"/>
          </a:p>
          <a:p>
            <a:pPr lvl="1" algn="just" fontAlgn="base">
              <a:lnSpc>
                <a:spcPct val="150000"/>
              </a:lnSpc>
            </a:pPr>
            <a:r>
              <a:rPr lang="en-US" sz="1800" dirty="0" smtClean="0"/>
              <a:t>Customer management aims to understand, anticipate and manage the needs of an organization's current and potential customers.</a:t>
            </a:r>
          </a:p>
          <a:p>
            <a:pPr lvl="1" algn="just" fontAlgn="base">
              <a:lnSpc>
                <a:spcPct val="150000"/>
              </a:lnSpc>
            </a:pPr>
            <a:r>
              <a:rPr lang="en-US" sz="1800" dirty="0" smtClean="0"/>
              <a:t>It provides seamless integration of every area of business that touches the customer-namely marketing, sales, customer services and field support through the integration of people, process and technology.</a:t>
            </a:r>
          </a:p>
          <a:p>
            <a:pPr lvl="1" algn="just" fontAlgn="base">
              <a:lnSpc>
                <a:spcPct val="150000"/>
              </a:lnSpc>
            </a:pPr>
            <a:r>
              <a:rPr lang="en-US" sz="1800" dirty="0" smtClean="0"/>
              <a:t>Customer management focuses on the retention of customers in addition to the acquisition of new customers.</a:t>
            </a:r>
          </a:p>
          <a:p>
            <a:pPr marL="320040" lvl="1" indent="0" algn="just" fontAlgn="base">
              <a:buNone/>
            </a:pPr>
            <a:endParaRPr lang="en-US" sz="1800" dirty="0" smtClean="0"/>
          </a:p>
        </p:txBody>
      </p:sp>
    </p:spTree>
    <p:extLst>
      <p:ext uri="{BB962C8B-B14F-4D97-AF65-F5344CB8AC3E}">
        <p14:creationId xmlns:p14="http://schemas.microsoft.com/office/powerpoint/2010/main" val="358908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Components of Architecture</a:t>
            </a:r>
            <a:endParaRPr lang="en-US" dirty="0"/>
          </a:p>
        </p:txBody>
      </p:sp>
      <p:sp>
        <p:nvSpPr>
          <p:cNvPr id="3" name="Content Placeholder 2"/>
          <p:cNvSpPr>
            <a:spLocks noGrp="1"/>
          </p:cNvSpPr>
          <p:nvPr>
            <p:ph idx="1"/>
          </p:nvPr>
        </p:nvSpPr>
        <p:spPr/>
        <p:txBody>
          <a:bodyPr>
            <a:normAutofit/>
          </a:bodyPr>
          <a:lstStyle/>
          <a:p>
            <a:pPr marL="605790" lvl="1" indent="-285750" algn="just" fontAlgn="base">
              <a:lnSpc>
                <a:spcPct val="200000"/>
              </a:lnSpc>
              <a:buFont typeface="Wingdings" panose="05000000000000000000" pitchFamily="2" charset="2"/>
              <a:buChar char="Ø"/>
            </a:pPr>
            <a:r>
              <a:rPr lang="en-US" sz="1800" dirty="0" smtClean="0"/>
              <a:t> Database: It will store information of inventory, users information, </a:t>
            </a:r>
          </a:p>
          <a:p>
            <a:pPr marL="320040" lvl="1" indent="0" algn="just" fontAlgn="base">
              <a:lnSpc>
                <a:spcPct val="200000"/>
              </a:lnSpc>
              <a:buNone/>
            </a:pPr>
            <a:r>
              <a:rPr lang="en-US" sz="1800" dirty="0"/>
              <a:t>	</a:t>
            </a:r>
            <a:r>
              <a:rPr lang="en-US" sz="1800" dirty="0" smtClean="0"/>
              <a:t>employee and payment details.</a:t>
            </a:r>
          </a:p>
          <a:p>
            <a:pPr marL="605790" lvl="1" indent="-285750" algn="just" fontAlgn="base">
              <a:lnSpc>
                <a:spcPct val="200000"/>
              </a:lnSpc>
              <a:buFont typeface="Wingdings" panose="05000000000000000000" pitchFamily="2" charset="2"/>
              <a:buChar char="Ø"/>
            </a:pPr>
            <a:r>
              <a:rPr lang="en-US" sz="1800" dirty="0"/>
              <a:t> </a:t>
            </a:r>
            <a:r>
              <a:rPr lang="en-US" sz="1800" dirty="0" smtClean="0"/>
              <a:t>Store: This is the component of store system management.</a:t>
            </a:r>
          </a:p>
          <a:p>
            <a:pPr marL="605790" lvl="1" indent="-285750" algn="just" fontAlgn="base">
              <a:lnSpc>
                <a:spcPct val="200000"/>
              </a:lnSpc>
              <a:buFont typeface="Wingdings" panose="05000000000000000000" pitchFamily="2" charset="2"/>
              <a:buChar char="Ø"/>
            </a:pPr>
            <a:r>
              <a:rPr lang="en-US" sz="1800" dirty="0" smtClean="0"/>
              <a:t>Employee: Later now a lot of manual power is down by keeping kiosk/self order desks in retail market.</a:t>
            </a:r>
          </a:p>
        </p:txBody>
      </p:sp>
    </p:spTree>
    <p:extLst>
      <p:ext uri="{BB962C8B-B14F-4D97-AF65-F5344CB8AC3E}">
        <p14:creationId xmlns:p14="http://schemas.microsoft.com/office/powerpoint/2010/main" val="400449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Distributed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733" y="1447800"/>
            <a:ext cx="6464084" cy="4800600"/>
          </a:xfrm>
        </p:spPr>
      </p:pic>
    </p:spTree>
    <p:extLst>
      <p:ext uri="{BB962C8B-B14F-4D97-AF65-F5344CB8AC3E}">
        <p14:creationId xmlns:p14="http://schemas.microsoft.com/office/powerpoint/2010/main" val="408508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Service Oriented Software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237" y="1462087"/>
            <a:ext cx="7077075" cy="4772025"/>
          </a:xfrm>
        </p:spPr>
      </p:pic>
    </p:spTree>
    <p:extLst>
      <p:ext uri="{BB962C8B-B14F-4D97-AF65-F5344CB8AC3E}">
        <p14:creationId xmlns:p14="http://schemas.microsoft.com/office/powerpoint/2010/main" val="4016587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263</TotalTime>
  <Words>445</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Title </vt:lpstr>
      <vt:lpstr>Inventory Management</vt:lpstr>
      <vt:lpstr>Store System Management</vt:lpstr>
      <vt:lpstr>Employee Management</vt:lpstr>
      <vt:lpstr>Finance Management</vt:lpstr>
      <vt:lpstr>Customer Management</vt:lpstr>
      <vt:lpstr>Components of Architecture</vt:lpstr>
      <vt:lpstr>Distributed Software</vt:lpstr>
      <vt:lpstr>Service Oriented Software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Gopu, Srujan</dc:creator>
  <cp:lastModifiedBy>Gopu, Srujan</cp:lastModifiedBy>
  <cp:revision>14</cp:revision>
  <dcterms:created xsi:type="dcterms:W3CDTF">2006-08-16T00:00:00Z</dcterms:created>
  <dcterms:modified xsi:type="dcterms:W3CDTF">2016-10-20T21:30:44Z</dcterms:modified>
</cp:coreProperties>
</file>