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7556500" cy="106934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Montserrat Bold" panose="00000800000000000000" charset="0"/>
      <p:regular r:id="rId8"/>
      <p:bold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1818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738107" y="8437628"/>
            <a:ext cx="108857" cy="10885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6000" y="6268377"/>
            <a:ext cx="108857" cy="10885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885" y="7005754"/>
            <a:ext cx="108857" cy="10885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1885" y="7743261"/>
            <a:ext cx="108857" cy="10885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1885" y="9068431"/>
            <a:ext cx="108857" cy="10885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Freeform 16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1885" y="5739046"/>
            <a:ext cx="1092711" cy="23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 u="none">
                <a:solidFill>
                  <a:srgbClr val="545454"/>
                </a:solidFill>
                <a:latin typeface="Montserrat Classic Bold"/>
              </a:rPr>
              <a:t>PODERES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7793" y="6249327"/>
            <a:ext cx="5842636" cy="3313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Defender o outorgante em toda e qualquer ação que figure como autor, ré, assistente ou opoente de qualquer forma interessada;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Confessar, transigir, desistir, recorrer para qualquer instância ou Tribunal, requerer junto à repartições Federais, Estaduais e Municipais, da administração direta ou indireta;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Solicitar Mandado de Segurança, Habeas Corpus, Medida Cautelar entre outros procedimentos especiais;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Renunciar o direito sob o qual se funda a ação, fazer acordo e firmar compromisso;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Agir em conjunto ou separadamente, e, substabelecer o presente mandato com ou sem reserva de poderes.</a:t>
            </a: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71717"/>
              </a:solidFill>
              <a:latin typeface="Montserra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7DEEDB3-CCC2-9263-95EA-BA9458E994D5}"/>
              </a:ext>
            </a:extLst>
          </p:cNvPr>
          <p:cNvGrpSpPr/>
          <p:nvPr/>
        </p:nvGrpSpPr>
        <p:grpSpPr>
          <a:xfrm>
            <a:off x="773665" y="4098576"/>
            <a:ext cx="6039053" cy="1555808"/>
            <a:chOff x="773665" y="4098576"/>
            <a:chExt cx="6039053" cy="1555808"/>
          </a:xfrm>
        </p:grpSpPr>
        <p:grpSp>
          <p:nvGrpSpPr>
            <p:cNvPr id="14" name="Group 14"/>
            <p:cNvGrpSpPr/>
            <p:nvPr/>
          </p:nvGrpSpPr>
          <p:grpSpPr>
            <a:xfrm>
              <a:off x="773665" y="4098576"/>
              <a:ext cx="6039053" cy="1555808"/>
              <a:chOff x="0" y="0"/>
              <a:chExt cx="16157425" cy="416254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157425" cy="4162548"/>
              </a:xfrm>
              <a:custGeom>
                <a:avLst/>
                <a:gdLst/>
                <a:ahLst/>
                <a:cxnLst/>
                <a:rect l="l" t="t" r="r" b="b"/>
                <a:pathLst>
                  <a:path w="16157425" h="4162548">
                    <a:moveTo>
                      <a:pt x="0" y="0"/>
                    </a:moveTo>
                    <a:lnTo>
                      <a:pt x="0" y="4162548"/>
                    </a:lnTo>
                    <a:lnTo>
                      <a:pt x="16157425" y="4162548"/>
                    </a:lnTo>
                    <a:lnTo>
                      <a:pt x="16157425" y="0"/>
                    </a:lnTo>
                    <a:lnTo>
                      <a:pt x="0" y="0"/>
                    </a:lnTo>
                    <a:close/>
                    <a:moveTo>
                      <a:pt x="16096466" y="4101588"/>
                    </a:moveTo>
                    <a:lnTo>
                      <a:pt x="59690" y="4101588"/>
                    </a:lnTo>
                    <a:lnTo>
                      <a:pt x="59690" y="59690"/>
                    </a:lnTo>
                    <a:lnTo>
                      <a:pt x="16096466" y="59690"/>
                    </a:lnTo>
                    <a:lnTo>
                      <a:pt x="16096466" y="4101588"/>
                    </a:lnTo>
                    <a:close/>
                  </a:path>
                </a:pathLst>
              </a:custGeom>
              <a:solidFill>
                <a:srgbClr val="988780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39599" y="4583663"/>
              <a:ext cx="5744925" cy="1036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Nome: Gabriela Nery Rossi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Leão</a:t>
              </a:r>
              <a:endParaRPr lang="en-US" sz="1200" dirty="0">
                <a:solidFill>
                  <a:srgbClr val="545454"/>
                </a:solidFill>
                <a:latin typeface="Montserrat Classic"/>
              </a:endParaRP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CPF/CNPJ: 316.192758-30</a:t>
              </a: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Endereço: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Rua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 Travessa Dona Paula, 13,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Higienópolis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, CEP: 01239-050, São Paulo - SP </a:t>
              </a:r>
            </a:p>
            <a:p>
              <a:pPr>
                <a:lnSpc>
                  <a:spcPts val="168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E-mail: gabriela@neryleaoadvocacia.com.br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69584" y="4219606"/>
              <a:ext cx="1389263" cy="235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545454"/>
                  </a:solidFill>
                  <a:latin typeface="Montserrat Classic Bold"/>
                </a:rPr>
                <a:t>OUTORGADO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58847" y="4229131"/>
              <a:ext cx="4382502" cy="166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545454"/>
                  </a:solidFill>
                  <a:latin typeface="Montserrat Classic"/>
                </a:rPr>
                <a:t>(Quem recebe poderes de alguém)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792535" y="2247493"/>
            <a:ext cx="6039053" cy="1555808"/>
          </a:xfrm>
          <a:custGeom>
            <a:avLst/>
            <a:gdLst/>
            <a:ahLst/>
            <a:cxnLst/>
            <a:rect l="l" t="t" r="r" b="b"/>
            <a:pathLst>
              <a:path w="16157425" h="4162548">
                <a:moveTo>
                  <a:pt x="0" y="0"/>
                </a:moveTo>
                <a:lnTo>
                  <a:pt x="0" y="4162548"/>
                </a:lnTo>
                <a:lnTo>
                  <a:pt x="16157425" y="4162548"/>
                </a:lnTo>
                <a:lnTo>
                  <a:pt x="16157425" y="0"/>
                </a:lnTo>
                <a:lnTo>
                  <a:pt x="0" y="0"/>
                </a:lnTo>
                <a:close/>
                <a:moveTo>
                  <a:pt x="16096466" y="4101588"/>
                </a:moveTo>
                <a:lnTo>
                  <a:pt x="59690" y="4101588"/>
                </a:lnTo>
                <a:lnTo>
                  <a:pt x="59690" y="59690"/>
                </a:lnTo>
                <a:lnTo>
                  <a:pt x="16096466" y="59690"/>
                </a:lnTo>
                <a:lnTo>
                  <a:pt x="16096466" y="4101588"/>
                </a:lnTo>
                <a:close/>
              </a:path>
            </a:pathLst>
          </a:custGeom>
          <a:solidFill>
            <a:srgbClr val="988780"/>
          </a:solidFill>
        </p:spPr>
        <p:txBody>
          <a:bodyPr/>
          <a:lstStyle/>
          <a:p>
            <a:endParaRPr lang="pt-BR"/>
          </a:p>
        </p:txBody>
      </p:sp>
      <p:sp>
        <p:nvSpPr>
          <p:cNvPr id="26" name="TextBox 26"/>
          <p:cNvSpPr txBox="1"/>
          <p:nvPr/>
        </p:nvSpPr>
        <p:spPr>
          <a:xfrm>
            <a:off x="855162" y="2729473"/>
            <a:ext cx="5744925" cy="128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Nome: Nieves Güeto Hernández da Cunha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CPF/CNPJ: 09392873824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Endereço: Rua Coronel Firmo da Silva 398, None - CEP: 01255040, São Paulo - São Paulo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E-mail: nieves.gueto@gmail.com</a:t>
            </a:r>
          </a:p>
          <a:p>
            <a:pPr>
              <a:lnSpc>
                <a:spcPts val="1680"/>
              </a:lnSpc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</p:txBody>
      </p:sp>
      <p:sp>
        <p:nvSpPr>
          <p:cNvPr id="27" name="TextBox 27"/>
          <p:cNvSpPr txBox="1">
            <a:spLocks/>
          </p:cNvSpPr>
          <p:nvPr/>
        </p:nvSpPr>
        <p:spPr>
          <a:xfrm>
            <a:off x="939599" y="2338034"/>
            <a:ext cx="1389263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545454"/>
                </a:solidFill>
                <a:latin typeface="Montserrat Classic Bold"/>
              </a:rPr>
              <a:t>OUTORGANTE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545454"/>
              </a:solidFill>
              <a:latin typeface="Montserrat Classic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94658" y="2380266"/>
            <a:ext cx="4382502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dirty="0">
                <a:solidFill>
                  <a:srgbClr val="545454"/>
                </a:solidFill>
                <a:latin typeface="Montserrat Classic"/>
              </a:rPr>
              <a:t>(</a:t>
            </a:r>
            <a:r>
              <a:rPr lang="pt-BR" sz="999" dirty="0">
                <a:solidFill>
                  <a:srgbClr val="545454"/>
                </a:solidFill>
                <a:latin typeface="Montserrat Classic"/>
              </a:rPr>
              <a:t>Quem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concede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poderes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a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alguém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8107" y="2000242"/>
            <a:ext cx="124758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545454"/>
                </a:solidFill>
                <a:latin typeface="Montserrat Classic Bold"/>
              </a:rPr>
              <a:t>FINALIDADE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FA88A3-7255-DF7D-9DFB-DA62586B377B}"/>
              </a:ext>
            </a:extLst>
          </p:cNvPr>
          <p:cNvSpPr txBox="1"/>
          <p:nvPr/>
        </p:nvSpPr>
        <p:spPr>
          <a:xfrm>
            <a:off x="882650" y="290830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Classic" panose="020B0604020202020204" charset="0"/>
              </a:rPr>
              <a:t>teste</a:t>
            </a:r>
            <a:endParaRPr lang="pt-BR" sz="1200" dirty="0">
              <a:latin typeface="Montserrat Classic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Montserrat Classic Bold</vt:lpstr>
      <vt:lpstr>Montserrat</vt:lpstr>
      <vt:lpstr>Montserrat Bold</vt:lpstr>
      <vt:lpstr>Montserrat Classic</vt:lpstr>
      <vt:lpstr>Arial</vt:lpstr>
      <vt:lpstr>Calibri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Procuração Familia Gueto Montila</dc:title>
  <cp:lastModifiedBy>GABRIEL DOMICIANO DE SOUZA</cp:lastModifiedBy>
  <cp:revision>8</cp:revision>
  <dcterms:created xsi:type="dcterms:W3CDTF">2006-08-16T00:00:00Z</dcterms:created>
  <dcterms:modified xsi:type="dcterms:W3CDTF">2024-04-23T20:21:24Z</dcterms:modified>
  <dc:identifier>DAFlLR_yLRA</dc:identifier>
</cp:coreProperties>
</file>