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7556500" cy="10693400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  <p:embeddedFont>
      <p:font typeface="Montserrat Bold" panose="00000800000000000000" charset="0"/>
      <p:regular r:id="rId8"/>
      <p:bold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25" d="100"/>
          <a:sy n="125" d="100"/>
        </p:scale>
        <p:origin x="1818" y="-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1454" y="-639216"/>
            <a:ext cx="8242909" cy="2114598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-341454" y="10407576"/>
            <a:ext cx="8242909" cy="568847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738107" y="8437628"/>
            <a:ext cx="108857" cy="10885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56000" y="6268377"/>
            <a:ext cx="108857" cy="10885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885" y="7005754"/>
            <a:ext cx="108857" cy="10885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21885" y="7743261"/>
            <a:ext cx="108857" cy="10885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1885" y="9068431"/>
            <a:ext cx="108857" cy="10885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Freeform 16"/>
          <p:cNvSpPr/>
          <p:nvPr/>
        </p:nvSpPr>
        <p:spPr>
          <a:xfrm>
            <a:off x="5722231" y="0"/>
            <a:ext cx="1737820" cy="1540620"/>
          </a:xfrm>
          <a:custGeom>
            <a:avLst/>
            <a:gdLst/>
            <a:ahLst/>
            <a:cxnLst/>
            <a:rect l="l" t="t" r="r" b="b"/>
            <a:pathLst>
              <a:path w="1737820" h="1540620">
                <a:moveTo>
                  <a:pt x="0" y="0"/>
                </a:moveTo>
                <a:lnTo>
                  <a:pt x="1737819" y="0"/>
                </a:lnTo>
                <a:lnTo>
                  <a:pt x="1737819" y="1540620"/>
                </a:lnTo>
                <a:lnTo>
                  <a:pt x="0" y="154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29" t="-51101" r="-39518" b="-5086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TextBox 17"/>
          <p:cNvSpPr txBox="1"/>
          <p:nvPr/>
        </p:nvSpPr>
        <p:spPr>
          <a:xfrm>
            <a:off x="738107" y="426189"/>
            <a:ext cx="6048000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C88E7B"/>
                </a:solidFill>
                <a:latin typeface="Montserrat Bold"/>
              </a:rPr>
              <a:t>PROCURAÇÃO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1885" y="5739046"/>
            <a:ext cx="1092711" cy="23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60"/>
              </a:lnSpc>
              <a:spcBef>
                <a:spcPct val="0"/>
              </a:spcBef>
            </a:pPr>
            <a:r>
              <a:rPr lang="en-US" sz="1400" u="none">
                <a:solidFill>
                  <a:srgbClr val="545454"/>
                </a:solidFill>
                <a:latin typeface="Montserrat Classic Bold"/>
              </a:rPr>
              <a:t>PODERES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7793" y="6249327"/>
            <a:ext cx="5842636" cy="3313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Defender o outorgante em toda e qualquer ação que figure como autor, ré, assistente ou opoente de qualquer forma interessada;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Confessar, transigir, desistir, recorrer para qualquer instância ou Tribunal, requerer junto à repartições Federais, Estaduais e Municipais, da administração direta ou indireta; 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Solicitar Mandado de Segurança, Habeas Corpus, Medida Cautelar entre outros procedimentos especiais;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Renunciar o direito sob o qual se funda a ação, fazer acordo e firmar compromisso; 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Agir em conjunto ou separadamente, e, substabelecer o presente mandato com ou sem reserva de poderes.</a:t>
            </a:r>
          </a:p>
          <a:p>
            <a:pPr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171717"/>
              </a:solidFill>
              <a:latin typeface="Montserra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7053" y="896262"/>
            <a:ext cx="6030107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C88E7B"/>
                </a:solidFill>
                <a:latin typeface="Montserrat Bold"/>
              </a:rPr>
              <a:t>São Paulo, 08 de agosto de 2023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7DEEDB3-CCC2-9263-95EA-BA9458E994D5}"/>
              </a:ext>
            </a:extLst>
          </p:cNvPr>
          <p:cNvGrpSpPr/>
          <p:nvPr/>
        </p:nvGrpSpPr>
        <p:grpSpPr>
          <a:xfrm>
            <a:off x="773665" y="4098576"/>
            <a:ext cx="6039053" cy="1555808"/>
            <a:chOff x="773665" y="4098576"/>
            <a:chExt cx="6039053" cy="1555808"/>
          </a:xfrm>
        </p:grpSpPr>
        <p:grpSp>
          <p:nvGrpSpPr>
            <p:cNvPr id="14" name="Group 14"/>
            <p:cNvGrpSpPr/>
            <p:nvPr/>
          </p:nvGrpSpPr>
          <p:grpSpPr>
            <a:xfrm>
              <a:off x="773665" y="4098576"/>
              <a:ext cx="6039053" cy="1555808"/>
              <a:chOff x="0" y="0"/>
              <a:chExt cx="16157425" cy="416254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157425" cy="4162548"/>
              </a:xfrm>
              <a:custGeom>
                <a:avLst/>
                <a:gdLst/>
                <a:ahLst/>
                <a:cxnLst/>
                <a:rect l="l" t="t" r="r" b="b"/>
                <a:pathLst>
                  <a:path w="16157425" h="4162548">
                    <a:moveTo>
                      <a:pt x="0" y="0"/>
                    </a:moveTo>
                    <a:lnTo>
                      <a:pt x="0" y="4162548"/>
                    </a:lnTo>
                    <a:lnTo>
                      <a:pt x="16157425" y="4162548"/>
                    </a:lnTo>
                    <a:lnTo>
                      <a:pt x="16157425" y="0"/>
                    </a:lnTo>
                    <a:lnTo>
                      <a:pt x="0" y="0"/>
                    </a:lnTo>
                    <a:close/>
                    <a:moveTo>
                      <a:pt x="16096466" y="4101588"/>
                    </a:moveTo>
                    <a:lnTo>
                      <a:pt x="59690" y="4101588"/>
                    </a:lnTo>
                    <a:lnTo>
                      <a:pt x="59690" y="59690"/>
                    </a:lnTo>
                    <a:lnTo>
                      <a:pt x="16096466" y="59690"/>
                    </a:lnTo>
                    <a:lnTo>
                      <a:pt x="16096466" y="4101588"/>
                    </a:lnTo>
                    <a:close/>
                  </a:path>
                </a:pathLst>
              </a:custGeom>
              <a:solidFill>
                <a:srgbClr val="988780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939599" y="4583663"/>
              <a:ext cx="5744925" cy="1036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Nome: Gabriela Nery Rossi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Leão</a:t>
              </a:r>
              <a:endParaRPr lang="en-US" sz="1200" dirty="0">
                <a:solidFill>
                  <a:srgbClr val="545454"/>
                </a:solidFill>
                <a:latin typeface="Montserrat Classic"/>
              </a:endParaRPr>
            </a:p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CPF/CNPJ: 316.192758-30</a:t>
              </a:r>
            </a:p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Endereço: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Rua</a:t>
              </a: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 Travessa Dona Paula, 13,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Higienópolis</a:t>
              </a: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, CEP: 01239-050, São Paulo - SP </a:t>
              </a:r>
            </a:p>
            <a:p>
              <a:pPr>
                <a:lnSpc>
                  <a:spcPts val="168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E-mail: gabriela@neryleaoadvocacia.com.br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69584" y="4219606"/>
              <a:ext cx="1389263" cy="235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rgbClr val="545454"/>
                  </a:solidFill>
                  <a:latin typeface="Montserrat Classic Bold"/>
                </a:rPr>
                <a:t>OUTORGADO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58847" y="4229131"/>
              <a:ext cx="4382502" cy="166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545454"/>
                  </a:solidFill>
                  <a:latin typeface="Montserrat Classic"/>
                </a:rPr>
                <a:t>(Quem recebe poderes de alguém)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792535" y="2247493"/>
            <a:ext cx="6039053" cy="1555808"/>
          </a:xfrm>
          <a:custGeom>
            <a:avLst/>
            <a:gdLst/>
            <a:ahLst/>
            <a:cxnLst/>
            <a:rect l="l" t="t" r="r" b="b"/>
            <a:pathLst>
              <a:path w="16157425" h="4162548">
                <a:moveTo>
                  <a:pt x="0" y="0"/>
                </a:moveTo>
                <a:lnTo>
                  <a:pt x="0" y="4162548"/>
                </a:lnTo>
                <a:lnTo>
                  <a:pt x="16157425" y="4162548"/>
                </a:lnTo>
                <a:lnTo>
                  <a:pt x="16157425" y="0"/>
                </a:lnTo>
                <a:lnTo>
                  <a:pt x="0" y="0"/>
                </a:lnTo>
                <a:close/>
                <a:moveTo>
                  <a:pt x="16096466" y="4101588"/>
                </a:moveTo>
                <a:lnTo>
                  <a:pt x="59690" y="4101588"/>
                </a:lnTo>
                <a:lnTo>
                  <a:pt x="59690" y="59690"/>
                </a:lnTo>
                <a:lnTo>
                  <a:pt x="16096466" y="59690"/>
                </a:lnTo>
                <a:lnTo>
                  <a:pt x="16096466" y="4101588"/>
                </a:lnTo>
                <a:close/>
              </a:path>
            </a:pathLst>
          </a:custGeom>
          <a:solidFill>
            <a:srgbClr val="988780"/>
          </a:solidFill>
        </p:spPr>
        <p:txBody>
          <a:bodyPr/>
          <a:lstStyle/>
          <a:p>
            <a:endParaRPr lang="pt-BR"/>
          </a:p>
        </p:txBody>
      </p:sp>
      <p:sp>
        <p:nvSpPr>
          <p:cNvPr id="26" name="TextBox 26"/>
          <p:cNvSpPr txBox="1"/>
          <p:nvPr/>
        </p:nvSpPr>
        <p:spPr>
          <a:xfrm>
            <a:off x="855162" y="2729473"/>
            <a:ext cx="5744925" cy="128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Nome: não sou pessoa juridica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CPF/CNPJ: 07640707897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Endereço: Rua GIacomo Cozzarelli  250, , lote 3 apt 71 A Condominio Morada dos Pássaros - CEP: 04190000, são paulo - SÃO PAULO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E-mail: cdaku@tjsp.jus.br</a:t>
            </a:r>
          </a:p>
          <a:p>
            <a:pPr>
              <a:lnSpc>
                <a:spcPts val="1680"/>
              </a:lnSpc>
            </a:pPr>
            <a:endParaRPr lang="en-US" sz="1200" dirty="0">
              <a:solidFill>
                <a:srgbClr val="545454"/>
              </a:solidFill>
              <a:latin typeface="Montserrat Classic"/>
            </a:endParaRPr>
          </a:p>
          <a:p>
            <a:pPr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545454"/>
              </a:solidFill>
              <a:latin typeface="Montserrat Classic"/>
            </a:endParaRPr>
          </a:p>
        </p:txBody>
      </p:sp>
      <p:sp>
        <p:nvSpPr>
          <p:cNvPr id="27" name="TextBox 27"/>
          <p:cNvSpPr txBox="1">
            <a:spLocks/>
          </p:cNvSpPr>
          <p:nvPr/>
        </p:nvSpPr>
        <p:spPr>
          <a:xfrm>
            <a:off x="939599" y="2338034"/>
            <a:ext cx="1389263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545454"/>
                </a:solidFill>
                <a:latin typeface="Montserrat Classic Bold"/>
              </a:rPr>
              <a:t>OUTORGANTE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  <a:endParaRPr lang="en-US" sz="1400" dirty="0">
              <a:solidFill>
                <a:srgbClr val="545454"/>
              </a:solidFill>
              <a:latin typeface="Montserrat Classic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394658" y="2380266"/>
            <a:ext cx="4382502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dirty="0">
                <a:solidFill>
                  <a:srgbClr val="545454"/>
                </a:solidFill>
                <a:latin typeface="Montserrat Classic"/>
              </a:rPr>
              <a:t>(</a:t>
            </a:r>
            <a:r>
              <a:rPr lang="pt-BR" sz="999" dirty="0">
                <a:solidFill>
                  <a:srgbClr val="545454"/>
                </a:solidFill>
                <a:latin typeface="Montserrat Classic"/>
              </a:rPr>
              <a:t>Quem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 concede </a:t>
            </a:r>
            <a:r>
              <a:rPr lang="en-US" sz="999" dirty="0" err="1">
                <a:solidFill>
                  <a:srgbClr val="545454"/>
                </a:solidFill>
                <a:latin typeface="Montserrat Classic"/>
              </a:rPr>
              <a:t>poderes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 a </a:t>
            </a:r>
            <a:r>
              <a:rPr lang="en-US" sz="999" dirty="0" err="1">
                <a:solidFill>
                  <a:srgbClr val="545454"/>
                </a:solidFill>
                <a:latin typeface="Montserrat Classic"/>
              </a:rPr>
              <a:t>alguém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1454" y="-639216"/>
            <a:ext cx="8242909" cy="2114598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-341454" y="10407576"/>
            <a:ext cx="8242909" cy="568847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5722231" y="0"/>
            <a:ext cx="1737820" cy="1540620"/>
          </a:xfrm>
          <a:custGeom>
            <a:avLst/>
            <a:gdLst/>
            <a:ahLst/>
            <a:cxnLst/>
            <a:rect l="l" t="t" r="r" b="b"/>
            <a:pathLst>
              <a:path w="1737820" h="1540620">
                <a:moveTo>
                  <a:pt x="0" y="0"/>
                </a:moveTo>
                <a:lnTo>
                  <a:pt x="1737819" y="0"/>
                </a:lnTo>
                <a:lnTo>
                  <a:pt x="1737819" y="1540620"/>
                </a:lnTo>
                <a:lnTo>
                  <a:pt x="0" y="154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29" t="-51101" r="-39518" b="-5086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738107" y="426189"/>
            <a:ext cx="6048000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C88E7B"/>
                </a:solidFill>
                <a:latin typeface="Montserrat Bold"/>
              </a:rPr>
              <a:t>PROCURAÇÃO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7053" y="896262"/>
            <a:ext cx="6030107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C88E7B"/>
                </a:solidFill>
                <a:latin typeface="Montserrat Bold"/>
              </a:rPr>
              <a:t>São Paulo, 08 de agosto de 2023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8107" y="2000242"/>
            <a:ext cx="1247589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545454"/>
                </a:solidFill>
                <a:latin typeface="Montserrat Classic Bold"/>
              </a:rPr>
              <a:t>FINALIDADE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AFA88A3-7255-DF7D-9DFB-DA62586B377B}"/>
              </a:ext>
            </a:extLst>
          </p:cNvPr>
          <p:cNvSpPr txBox="1"/>
          <p:nvPr/>
        </p:nvSpPr>
        <p:spPr>
          <a:xfrm>
            <a:off x="882650" y="290830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Classic" panose="020B0604020202020204" charset="0"/>
              </a:rPr>
              <a:t>teste</a:t>
            </a:r>
            <a:endParaRPr lang="pt-BR" sz="1200" dirty="0">
              <a:latin typeface="Montserrat Classic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198</Words>
  <Application>Microsoft Office PowerPoint</Application>
  <PresentationFormat>Personalizar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Montserrat Classic Bold</vt:lpstr>
      <vt:lpstr>Montserrat</vt:lpstr>
      <vt:lpstr>Montserrat Bold</vt:lpstr>
      <vt:lpstr>Montserrat Classic</vt:lpstr>
      <vt:lpstr>Arial</vt:lpstr>
      <vt:lpstr>Calibri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Procuração Familia Gueto Montila</dc:title>
  <cp:lastModifiedBy>GABRIEL DOMICIANO DE SOUZA</cp:lastModifiedBy>
  <cp:revision>8</cp:revision>
  <dcterms:created xsi:type="dcterms:W3CDTF">2006-08-16T00:00:00Z</dcterms:created>
  <dcterms:modified xsi:type="dcterms:W3CDTF">2024-04-23T20:21:24Z</dcterms:modified>
  <dc:identifier>DAFlLR_yLRA</dc:identifier>
</cp:coreProperties>
</file>