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10/12/2013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1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63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0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en-US" smtClean="0"/>
              <a:pPr/>
              <a:t>Saturday, October 12, 2013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en-US" smtClean="0"/>
              <a:pPr/>
              <a:t>Saturday, October 12,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en-US" smtClean="0"/>
              <a:pPr/>
              <a:t>Saturday, October 12,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7FEF5B-F2CC-4EC5-8F1F-29A8BF9EFFA9}" type="datetime2">
              <a:rPr lang="en-US" smtClean="0"/>
              <a:pPr/>
              <a:t>Saturday, October 12,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4709C1-563D-4D9C-B702-B64C84A5A174}" type="datetime2">
              <a:rPr lang="en-US" smtClean="0"/>
              <a:pPr/>
              <a:t>Saturday, October 12,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303D9-A6EB-41FB-BF22-3F49E470997E}" type="datetime2">
              <a:rPr lang="en-US" smtClean="0"/>
              <a:pPr/>
              <a:t>Saturday, October 12,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BB0534-5698-4F62-9CFE-5DE61A073E78}" type="datetime2">
              <a:rPr lang="en-US" smtClean="0"/>
              <a:pPr/>
              <a:t>Saturday, October 12,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4827A3-B249-4F87-AB1A-1E06AC1AA2A4}" type="datetime2">
              <a:rPr lang="en-US" smtClean="0"/>
              <a:pPr/>
              <a:t>Saturday, October 12,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546142-29B2-49CC-BCC6-A3AD70B4960E}" type="datetime2">
              <a:rPr lang="en-US" smtClean="0"/>
              <a:pPr/>
              <a:t>Saturday, October 12,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6C4691-4882-40A8-AF62-8CF6A18D40B2}" type="datetime2">
              <a:rPr lang="en-US" smtClean="0"/>
              <a:pPr/>
              <a:t>Saturday, October 12,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en-US" smtClean="0"/>
              <a:pPr/>
              <a:t>Saturday, October 12, 2013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en-US" smtClean="0"/>
              <a:pPr/>
              <a:t>Saturday, October 12, 2013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ewton.net.pl/files/hou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9321"/>
            <a:ext cx="2987824" cy="397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err="1" smtClean="0"/>
              <a:t>JBoss</a:t>
            </a:r>
            <a:r>
              <a:rPr lang="en-GB" sz="4000" dirty="0" smtClean="0"/>
              <a:t> Drools</a:t>
            </a:r>
            <a:br>
              <a:rPr lang="en-GB" sz="4000" dirty="0" smtClean="0"/>
            </a:br>
            <a:r>
              <a:rPr lang="en-GB" sz="3600" dirty="0" smtClean="0"/>
              <a:t>example of expert system,</a:t>
            </a:r>
            <a:br>
              <a:rPr lang="en-GB" sz="3600" dirty="0" smtClean="0"/>
            </a:br>
            <a:r>
              <a:rPr lang="en-GB" sz="3600" dirty="0" smtClean="0"/>
              <a:t>or develop your own </a:t>
            </a:r>
            <a:br>
              <a:rPr lang="en-GB" sz="3600" dirty="0" smtClean="0"/>
            </a:br>
            <a:r>
              <a:rPr lang="en-GB" sz="3600" dirty="0" smtClean="0"/>
              <a:t>House, M.D.</a:t>
            </a:r>
            <a:endParaRPr lang="en-GB" sz="400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5800" y="3949298"/>
            <a:ext cx="7772400" cy="1199704"/>
          </a:xfrm>
        </p:spPr>
        <p:txBody>
          <a:bodyPr/>
          <a:lstStyle/>
          <a:p>
            <a:r>
              <a:rPr lang="pl-PL" dirty="0" smtClean="0"/>
              <a:t>Przemek Różycki</a:t>
            </a:r>
          </a:p>
          <a:p>
            <a:r>
              <a:rPr lang="pl-PL" dirty="0" err="1" smtClean="0"/>
              <a:t>Cybercom</a:t>
            </a:r>
            <a:r>
              <a:rPr lang="pl-PL" dirty="0" smtClean="0"/>
              <a:t> Poland</a:t>
            </a:r>
            <a:endParaRPr lang="pl-PL" dirty="0"/>
          </a:p>
        </p:txBody>
      </p:sp>
      <p:pic>
        <p:nvPicPr>
          <p:cNvPr id="1028" name="Picture 4" descr="http://www.jboss.org/dms/drools/images/drools-banner-1180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 Representation and Reasoning (KRR)</a:t>
            </a:r>
            <a:endParaRPr lang="pl-PL" dirty="0"/>
          </a:p>
        </p:txBody>
      </p:sp>
      <p:pic>
        <p:nvPicPr>
          <p:cNvPr id="2050" name="Picture 2" descr="http://blog.monitis.com/wp-content/uploads/2012/03/jboss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63763"/>
            <a:ext cx="2634445" cy="163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Knowledge </a:t>
            </a:r>
            <a:r>
              <a:rPr lang="pl-PL" dirty="0" err="1" smtClean="0"/>
              <a:t>representation</a:t>
            </a:r>
            <a:r>
              <a:rPr lang="pl-PL" dirty="0" smtClean="0"/>
              <a:t> - 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ffectLst/>
              </a:rPr>
              <a:t>Knowledge Representation and Reasoning (KRR)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056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ainstrmSess_TP10167123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58BD0E5-9695-4CBD-81A9-5610D0ACEE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Prezentacja burzy mózgów</Template>
  <TotalTime>0</TotalTime>
  <Words>26</Words>
  <Application>Microsoft Office PowerPoint</Application>
  <PresentationFormat>Pokaz na ekranie (4:3)</PresentationFormat>
  <Paragraphs>9</Paragraphs>
  <Slides>3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10" baseType="lpstr">
      <vt:lpstr>Arial</vt:lpstr>
      <vt:lpstr>Calibri</vt:lpstr>
      <vt:lpstr>Lucida Sans Unicode</vt:lpstr>
      <vt:lpstr>Verdana</vt:lpstr>
      <vt:lpstr>Wingdings 2</vt:lpstr>
      <vt:lpstr>Wingdings 3</vt:lpstr>
      <vt:lpstr>BrainstrmSess_TP10167123</vt:lpstr>
      <vt:lpstr>JBoss Drools example of expert system, or develop your own  House, M.D.</vt:lpstr>
      <vt:lpstr>Agenda</vt:lpstr>
      <vt:lpstr>Knowledge Representation and Reasoning (KRR)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JBoss Drools - example of expert system, or develop your own House, M.D.</dc:title>
  <dc:creator/>
  <cp:keywords/>
  <cp:lastModifiedBy/>
  <cp:revision>1</cp:revision>
  <dcterms:created xsi:type="dcterms:W3CDTF">2013-10-11T22:44:04Z</dcterms:created>
  <dcterms:modified xsi:type="dcterms:W3CDTF">2013-10-13T07:52:34Z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