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0"/>
  </p:notesMasterIdLst>
  <p:sldIdLst>
    <p:sldId id="256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6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Monday, October 28,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Monday, October 28,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Monday, October 28, 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Monday, October 28, 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ton.net.pl/files/ho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321"/>
            <a:ext cx="2987824" cy="397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err="1" smtClean="0"/>
              <a:t>JBoss</a:t>
            </a:r>
            <a:r>
              <a:rPr lang="en-GB" sz="4000" dirty="0" smtClean="0"/>
              <a:t> Drools</a:t>
            </a:r>
            <a:br>
              <a:rPr lang="en-GB" sz="4000" dirty="0" smtClean="0"/>
            </a:br>
            <a:r>
              <a:rPr lang="en-GB" sz="3600" dirty="0" smtClean="0"/>
              <a:t>example of expert system,</a:t>
            </a:r>
            <a:br>
              <a:rPr lang="en-GB" sz="3600" dirty="0" smtClean="0"/>
            </a:br>
            <a:r>
              <a:rPr lang="en-GB" sz="3600" dirty="0" smtClean="0"/>
              <a:t>or develop your own </a:t>
            </a:r>
            <a:br>
              <a:rPr lang="en-GB" sz="3600" dirty="0" smtClean="0"/>
            </a:br>
            <a:r>
              <a:rPr lang="en-GB" sz="3600" dirty="0" smtClean="0"/>
              <a:t>House, M.D.</a:t>
            </a:r>
            <a:endParaRPr lang="en-GB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5800" y="3949298"/>
            <a:ext cx="7772400" cy="1199704"/>
          </a:xfrm>
        </p:spPr>
        <p:txBody>
          <a:bodyPr/>
          <a:lstStyle/>
          <a:p>
            <a:r>
              <a:rPr lang="pl-PL" dirty="0" smtClean="0"/>
              <a:t>Przemek Różycki</a:t>
            </a:r>
          </a:p>
          <a:p>
            <a:r>
              <a:rPr lang="pl-PL" dirty="0" err="1" smtClean="0"/>
              <a:t>Cybercom</a:t>
            </a:r>
            <a:r>
              <a:rPr lang="pl-PL" dirty="0" smtClean="0"/>
              <a:t> Poland</a:t>
            </a:r>
            <a:endParaRPr lang="pl-PL" dirty="0"/>
          </a:p>
        </p:txBody>
      </p:sp>
      <p:pic>
        <p:nvPicPr>
          <p:cNvPr id="1028" name="Picture 4" descr="http://www.jboss.org/dms/drools/images/drools-banner-11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KRR is about how we represent our knowledge in symbolic form, i.e. how we describe something. </a:t>
            </a:r>
            <a:endParaRPr lang="pl-PL" dirty="0" smtClean="0"/>
          </a:p>
          <a:p>
            <a:r>
              <a:rPr lang="en-US" dirty="0"/>
              <a:t>Reasoning is about how we go about the act of thinking using this knowledge.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Knowledge Representation and Reasoning (KRR)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05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sz="4400" dirty="0" smtClean="0"/>
          </a:p>
          <a:p>
            <a:pPr marL="109728" indent="0">
              <a:buNone/>
            </a:pPr>
            <a:endParaRPr lang="pl-PL" sz="4400" dirty="0"/>
          </a:p>
          <a:p>
            <a:pPr marL="109728" indent="0" algn="ctr">
              <a:buNone/>
            </a:pPr>
            <a:r>
              <a:rPr lang="pl-PL" sz="4400" dirty="0" smtClean="0"/>
              <a:t>insert(</a:t>
            </a:r>
            <a:r>
              <a:rPr lang="pl-PL" sz="4400" dirty="0" err="1" smtClean="0"/>
              <a:t>new</a:t>
            </a:r>
            <a:r>
              <a:rPr lang="pl-PL" sz="4400" dirty="0" smtClean="0"/>
              <a:t> </a:t>
            </a:r>
            <a:r>
              <a:rPr lang="pl-PL" sz="4400" dirty="0" err="1" smtClean="0"/>
              <a:t>Fact</a:t>
            </a:r>
            <a:r>
              <a:rPr lang="pl-PL" sz="4400" dirty="0" smtClean="0"/>
              <a:t>())</a:t>
            </a:r>
            <a:endParaRPr lang="pl-PL" sz="44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Knowledge </a:t>
            </a:r>
            <a:r>
              <a:rPr lang="pl-PL" dirty="0" err="1" smtClean="0"/>
              <a:t>representation</a:t>
            </a:r>
            <a:r>
              <a:rPr lang="pl-PL" dirty="0" smtClean="0"/>
              <a:t> in </a:t>
            </a:r>
            <a:r>
              <a:rPr lang="pl-PL" dirty="0" err="1" smtClean="0"/>
              <a:t>Drools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42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7638"/>
            <a:ext cx="7192878" cy="9851786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Postępowanie w przewlekłej stabilnej dławicy piersiowej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63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 err="1" smtClean="0"/>
              <a:t>rule</a:t>
            </a:r>
            <a:r>
              <a:rPr lang="pl-PL" b="1" dirty="0" smtClean="0"/>
              <a:t> "Hello World"</a:t>
            </a:r>
          </a:p>
          <a:p>
            <a:pPr marL="109728" indent="0">
              <a:buNone/>
            </a:pPr>
            <a:r>
              <a:rPr lang="pl-PL" dirty="0" smtClean="0"/>
              <a:t>    </a:t>
            </a:r>
            <a:r>
              <a:rPr lang="pl-PL" b="1" dirty="0" err="1" smtClean="0"/>
              <a:t>when</a:t>
            </a:r>
            <a:endParaRPr lang="pl-PL" b="1" dirty="0" smtClean="0"/>
          </a:p>
          <a:p>
            <a:pPr marL="109728" indent="0">
              <a:buNone/>
            </a:pPr>
            <a:r>
              <a:rPr lang="pl-PL" dirty="0" smtClean="0"/>
              <a:t>        m : Message( status == </a:t>
            </a:r>
            <a:r>
              <a:rPr lang="pl-PL" dirty="0" err="1" smtClean="0"/>
              <a:t>Message.HELLO</a:t>
            </a:r>
            <a:r>
              <a:rPr lang="pl-PL" dirty="0" smtClean="0"/>
              <a:t>, </a:t>
            </a:r>
            <a:r>
              <a:rPr lang="pl-PL" dirty="0" err="1" smtClean="0"/>
              <a:t>myMessage</a:t>
            </a:r>
            <a:r>
              <a:rPr lang="pl-PL" dirty="0" smtClean="0"/>
              <a:t> : </a:t>
            </a:r>
            <a:r>
              <a:rPr lang="pl-PL" dirty="0" err="1" smtClean="0"/>
              <a:t>message</a:t>
            </a:r>
            <a:r>
              <a:rPr lang="pl-PL" dirty="0" smtClean="0"/>
              <a:t> )</a:t>
            </a:r>
          </a:p>
          <a:p>
            <a:pPr marL="109728" indent="0">
              <a:buNone/>
            </a:pPr>
            <a:r>
              <a:rPr lang="pl-PL" dirty="0" smtClean="0"/>
              <a:t>    </a:t>
            </a:r>
            <a:r>
              <a:rPr lang="pl-PL" b="1" dirty="0" err="1" smtClean="0"/>
              <a:t>then</a:t>
            </a:r>
            <a:endParaRPr lang="pl-PL" b="1" dirty="0" smtClean="0"/>
          </a:p>
          <a:p>
            <a:pPr marL="109728" indent="0">
              <a:buNone/>
            </a:pPr>
            <a:r>
              <a:rPr lang="pl-PL" dirty="0" smtClean="0"/>
              <a:t>        </a:t>
            </a:r>
            <a:r>
              <a:rPr lang="pl-PL" dirty="0" err="1" smtClean="0"/>
              <a:t>System.out.println</a:t>
            </a:r>
            <a:r>
              <a:rPr lang="pl-PL" dirty="0" smtClean="0"/>
              <a:t>( </a:t>
            </a:r>
            <a:r>
              <a:rPr lang="pl-PL" dirty="0" err="1" smtClean="0"/>
              <a:t>myMessage</a:t>
            </a:r>
            <a:r>
              <a:rPr lang="pl-PL" dirty="0" smtClean="0"/>
              <a:t> );</a:t>
            </a:r>
          </a:p>
          <a:p>
            <a:pPr marL="109728" indent="0">
              <a:buNone/>
            </a:pPr>
            <a:r>
              <a:rPr lang="pl-PL" dirty="0" smtClean="0"/>
              <a:t>        </a:t>
            </a:r>
            <a:r>
              <a:rPr lang="pl-PL" dirty="0" err="1" smtClean="0"/>
              <a:t>m.setMessage</a:t>
            </a:r>
            <a:r>
              <a:rPr lang="pl-PL" dirty="0" smtClean="0"/>
              <a:t>( "</a:t>
            </a:r>
            <a:r>
              <a:rPr lang="pl-PL" dirty="0" err="1" smtClean="0"/>
              <a:t>Goodbye</a:t>
            </a:r>
            <a:r>
              <a:rPr lang="pl-PL" dirty="0" smtClean="0"/>
              <a:t> </a:t>
            </a:r>
            <a:r>
              <a:rPr lang="pl-PL" dirty="0" err="1" smtClean="0"/>
              <a:t>cruel</a:t>
            </a:r>
            <a:r>
              <a:rPr lang="pl-PL" dirty="0" smtClean="0"/>
              <a:t> </a:t>
            </a:r>
            <a:r>
              <a:rPr lang="pl-PL" dirty="0" err="1" smtClean="0"/>
              <a:t>world</a:t>
            </a:r>
            <a:r>
              <a:rPr lang="pl-PL" dirty="0" smtClean="0"/>
              <a:t>" );</a:t>
            </a:r>
          </a:p>
          <a:p>
            <a:pPr marL="109728" indent="0">
              <a:buNone/>
            </a:pPr>
            <a:r>
              <a:rPr lang="pl-PL" dirty="0" smtClean="0"/>
              <a:t>        </a:t>
            </a:r>
            <a:r>
              <a:rPr lang="pl-PL" dirty="0" err="1" smtClean="0"/>
              <a:t>m.setStatus</a:t>
            </a:r>
            <a:r>
              <a:rPr lang="pl-PL" dirty="0" smtClean="0"/>
              <a:t>( </a:t>
            </a:r>
            <a:r>
              <a:rPr lang="pl-PL" dirty="0" err="1" smtClean="0"/>
              <a:t>Message.GOODBYE</a:t>
            </a:r>
            <a:r>
              <a:rPr lang="pl-PL" dirty="0" smtClean="0"/>
              <a:t> );</a:t>
            </a:r>
          </a:p>
          <a:p>
            <a:pPr marL="109728" indent="0">
              <a:buNone/>
            </a:pPr>
            <a:r>
              <a:rPr lang="pl-PL" dirty="0" smtClean="0"/>
              <a:t>        </a:t>
            </a:r>
            <a:r>
              <a:rPr lang="pl-PL" b="1" dirty="0" err="1" smtClean="0"/>
              <a:t>update</a:t>
            </a:r>
            <a:r>
              <a:rPr lang="pl-PL" b="1" dirty="0" smtClean="0"/>
              <a:t>( m );</a:t>
            </a:r>
          </a:p>
          <a:p>
            <a:pPr marL="109728" indent="0">
              <a:buNone/>
            </a:pPr>
            <a:r>
              <a:rPr lang="pl-PL" b="1" dirty="0" smtClean="0"/>
              <a:t>end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Drools</a:t>
            </a:r>
            <a:r>
              <a:rPr lang="pl-PL" dirty="0" smtClean="0"/>
              <a:t> </a:t>
            </a:r>
            <a:r>
              <a:rPr lang="pl-PL" dirty="0" err="1" smtClean="0"/>
              <a:t>rule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00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 smtClean="0"/>
              <a:t>when</a:t>
            </a:r>
            <a:endParaRPr lang="pl-PL" dirty="0" smtClean="0"/>
          </a:p>
          <a:p>
            <a:pPr marL="109728" indent="0">
              <a:buNone/>
            </a:pPr>
            <a:r>
              <a:rPr lang="pl-PL" dirty="0"/>
              <a:t>	</a:t>
            </a:r>
            <a:r>
              <a:rPr lang="pl-PL" i="1" dirty="0" err="1" smtClean="0"/>
              <a:t>condition</a:t>
            </a:r>
            <a:r>
              <a:rPr lang="pl-PL" i="1" dirty="0" smtClean="0"/>
              <a:t> 1</a:t>
            </a:r>
          </a:p>
          <a:p>
            <a:pPr marL="109728" indent="0">
              <a:buNone/>
            </a:pPr>
            <a:r>
              <a:rPr lang="pl-PL" i="1" dirty="0"/>
              <a:t>	</a:t>
            </a:r>
            <a:r>
              <a:rPr lang="pl-PL" i="1" dirty="0" err="1" smtClean="0"/>
              <a:t>condition</a:t>
            </a:r>
            <a:r>
              <a:rPr lang="pl-PL" i="1" dirty="0" smtClean="0"/>
              <a:t> 2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Left</a:t>
            </a:r>
            <a:r>
              <a:rPr lang="pl-PL" dirty="0" smtClean="0"/>
              <a:t> </a:t>
            </a:r>
            <a:r>
              <a:rPr lang="pl-PL" dirty="0" err="1" smtClean="0"/>
              <a:t>Hand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6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 smtClean="0"/>
              <a:t>when</a:t>
            </a:r>
            <a:endParaRPr lang="pl-PL" dirty="0" smtClean="0"/>
          </a:p>
          <a:p>
            <a:pPr marL="109728" indent="0">
              <a:buNone/>
            </a:pPr>
            <a:r>
              <a:rPr lang="pl-PL" dirty="0" smtClean="0"/>
              <a:t>	f : </a:t>
            </a:r>
            <a:r>
              <a:rPr lang="pl-PL" dirty="0" err="1" smtClean="0"/>
              <a:t>Fact</a:t>
            </a:r>
            <a:r>
              <a:rPr lang="pl-PL" dirty="0" smtClean="0"/>
              <a:t> ( </a:t>
            </a:r>
            <a:r>
              <a:rPr lang="pl-PL" dirty="0" err="1" smtClean="0"/>
              <a:t>confirmed</a:t>
            </a:r>
            <a:r>
              <a:rPr lang="pl-PL" dirty="0" smtClean="0"/>
              <a:t> == </a:t>
            </a:r>
            <a:r>
              <a:rPr lang="pl-PL" dirty="0" err="1" smtClean="0"/>
              <a:t>true</a:t>
            </a:r>
            <a:r>
              <a:rPr lang="pl-PL" dirty="0" smtClean="0"/>
              <a:t>)</a:t>
            </a:r>
          </a:p>
          <a:p>
            <a:pPr marL="109728" indent="0">
              <a:buNone/>
            </a:pPr>
            <a:r>
              <a:rPr lang="pl-PL" dirty="0"/>
              <a:t>	</a:t>
            </a:r>
            <a:r>
              <a:rPr lang="pl-PL" dirty="0" err="1" smtClean="0"/>
              <a:t>vehicle</a:t>
            </a:r>
            <a:r>
              <a:rPr lang="pl-PL" dirty="0" smtClean="0"/>
              <a:t> : </a:t>
            </a:r>
            <a:r>
              <a:rPr lang="pl-PL" dirty="0" err="1" smtClean="0"/>
              <a:t>Vehicle</a:t>
            </a:r>
            <a:r>
              <a:rPr lang="pl-PL" dirty="0" smtClean="0"/>
              <a:t> (</a:t>
            </a:r>
            <a:r>
              <a:rPr lang="pl-PL" dirty="0" err="1" smtClean="0"/>
              <a:t>noOfWheels</a:t>
            </a:r>
            <a:r>
              <a:rPr lang="pl-PL" smtClean="0"/>
              <a:t> &gt; 2)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Left</a:t>
            </a:r>
            <a:r>
              <a:rPr lang="pl-PL" dirty="0" smtClean="0"/>
              <a:t> </a:t>
            </a:r>
            <a:r>
              <a:rPr lang="pl-PL" dirty="0" err="1" smtClean="0"/>
              <a:t>Hand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(</a:t>
            </a:r>
            <a:r>
              <a:rPr lang="pl-PL" dirty="0" err="1" smtClean="0"/>
              <a:t>conditions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26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_TP10167123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8BD0E5-9695-4CBD-81A9-5610D0ACEE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burzy mózgów</Template>
  <TotalTime>0</TotalTime>
  <Words>106</Words>
  <Application>Microsoft Office PowerPoint</Application>
  <PresentationFormat>Pokaz na ekranie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Calibri</vt:lpstr>
      <vt:lpstr>Lucida Sans Unicode</vt:lpstr>
      <vt:lpstr>Verdana</vt:lpstr>
      <vt:lpstr>Wingdings 2</vt:lpstr>
      <vt:lpstr>Wingdings 3</vt:lpstr>
      <vt:lpstr>BrainstrmSess_TP10167123</vt:lpstr>
      <vt:lpstr>JBoss Drools example of expert system, or develop your own  House, M.D.</vt:lpstr>
      <vt:lpstr>Knowledge Representation and Reasoning (KRR)</vt:lpstr>
      <vt:lpstr>Knowledge representation in Drools</vt:lpstr>
      <vt:lpstr>Postępowanie w przewlekłej stabilnej dławicy piersiowej</vt:lpstr>
      <vt:lpstr>Drools rule</vt:lpstr>
      <vt:lpstr>Left Hand Side</vt:lpstr>
      <vt:lpstr>Left Hand Side (conditions)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 Drools - example of expert system, or develop your own House, M.D.</dc:title>
  <dc:creator/>
  <cp:keywords/>
  <cp:lastModifiedBy/>
  <cp:revision>1</cp:revision>
  <dcterms:created xsi:type="dcterms:W3CDTF">2013-10-11T22:44:04Z</dcterms:created>
  <dcterms:modified xsi:type="dcterms:W3CDTF">2013-10-28T23:58:43Z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