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10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0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5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5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8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10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6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3EA6-4B0B-4911-8B0B-8B9913456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5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清洁算系统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账户数据读入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清分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5278-2C1A-4326-8A76-968EA2773AAD}" type="datetimeFigureOut">
              <a:rPr lang="zh-CN" altLang="en-US" smtClean="0"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清洁算组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清洁</a:t>
            </a:r>
            <a:r>
              <a:rPr lang="zh-CN" altLang="en-US" dirty="0" smtClean="0"/>
              <a:t>算系统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账户数据读入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清分处理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清洁算组</a:t>
            </a:r>
            <a:endParaRPr lang="en-US" altLang="zh-CN" dirty="0" smtClean="0"/>
          </a:p>
          <a:p>
            <a:r>
              <a:rPr lang="en-US" altLang="zh-CN" dirty="0" smtClean="0"/>
              <a:t>2015-09-06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4014"/>
          </a:xfrm>
        </p:spPr>
        <p:txBody>
          <a:bodyPr/>
          <a:lstStyle/>
          <a:p>
            <a:r>
              <a:rPr lang="zh-CN" altLang="en-US" dirty="0"/>
              <a:t>冲正交易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86377"/>
            <a:ext cx="9144000" cy="3171423"/>
          </a:xfrm>
        </p:spPr>
        <p:txBody>
          <a:bodyPr/>
          <a:lstStyle/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将被冲正的交易，在清分结果表中的状态由</a:t>
            </a:r>
            <a:r>
              <a:rPr lang="zh-CN" altLang="en-US" dirty="0"/>
              <a:t>未</a:t>
            </a:r>
            <a:r>
              <a:rPr lang="zh-CN" altLang="en-US" dirty="0" smtClean="0"/>
              <a:t>处理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不处理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3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2651"/>
          </a:xfrm>
        </p:spPr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25014"/>
            <a:ext cx="9144000" cy="3132786"/>
          </a:xfrm>
        </p:spPr>
        <p:txBody>
          <a:bodyPr/>
          <a:lstStyle/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一笔消费交易，交易金额为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元，通过分润规则记录这笔交易需要拆成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份，比例为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，对象为商户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：商户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：机构主账户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在分润结果表中会生成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条数据：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商户</a:t>
            </a:r>
            <a:r>
              <a:rPr lang="en-US" altLang="zh-CN" dirty="0" smtClean="0"/>
              <a:t>1 </a:t>
            </a:r>
            <a:r>
              <a:rPr lang="zh-CN" altLang="en-US" dirty="0" smtClean="0"/>
              <a:t>金额</a:t>
            </a:r>
            <a:r>
              <a:rPr lang="en-US" altLang="zh-CN" dirty="0" smtClean="0"/>
              <a:t>20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商户</a:t>
            </a:r>
            <a:r>
              <a:rPr lang="en-US" altLang="zh-CN" dirty="0" smtClean="0"/>
              <a:t>2 </a:t>
            </a:r>
            <a:r>
              <a:rPr lang="zh-CN" altLang="en-US" dirty="0" smtClean="0"/>
              <a:t>金额</a:t>
            </a:r>
            <a:r>
              <a:rPr lang="en-US" altLang="zh-CN" dirty="0" smtClean="0"/>
              <a:t>30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/>
              <a:t>机构主</a:t>
            </a:r>
            <a:r>
              <a:rPr lang="zh-CN" altLang="en-US" dirty="0" smtClean="0"/>
              <a:t>账户 金额</a:t>
            </a:r>
            <a:r>
              <a:rPr lang="en-US" altLang="zh-CN" dirty="0" smtClean="0"/>
              <a:t>50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170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378"/>
          </a:xfrm>
        </p:spPr>
        <p:txBody>
          <a:bodyPr/>
          <a:lstStyle/>
          <a:p>
            <a:r>
              <a:rPr lang="zh-CN" altLang="en-US" dirty="0" smtClean="0"/>
              <a:t>清分结果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3210059"/>
          </a:xfrm>
        </p:spPr>
        <p:txBody>
          <a:bodyPr/>
          <a:lstStyle/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需要清分的交易清分后</a:t>
            </a:r>
            <a:r>
              <a:rPr lang="zh-CN" altLang="en-US" dirty="0"/>
              <a:t>交易表中交易</a:t>
            </a:r>
            <a:r>
              <a:rPr lang="zh-CN" altLang="en-US" dirty="0" smtClean="0"/>
              <a:t>的清洁算状态为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STATUS_PROFIT_FALID </a:t>
            </a:r>
            <a:r>
              <a:rPr lang="en-US" altLang="zh-CN" dirty="0"/>
              <a:t>=10; //</a:t>
            </a:r>
            <a:r>
              <a:rPr lang="zh-CN" altLang="en-US" dirty="0"/>
              <a:t>清分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pPr algn="l"/>
            <a:r>
              <a:rPr lang="en-US" altLang="zh-CN" dirty="0"/>
              <a:t>	STATUS_PROFIT_SUCCESS =11; //</a:t>
            </a:r>
            <a:r>
              <a:rPr lang="zh-CN" altLang="en-US" dirty="0"/>
              <a:t>清分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不需要清分的交易执行完清分处理后交易表的清洁算状态为</a:t>
            </a:r>
            <a:endParaRPr lang="en-US" altLang="zh-CN" dirty="0" smtClean="0"/>
          </a:p>
          <a:p>
            <a:pPr algn="l"/>
            <a:r>
              <a:rPr lang="en-US" altLang="zh-CN" dirty="0"/>
              <a:t>	STATUS_PROFIT_SUCCESS =11; //</a:t>
            </a:r>
            <a:r>
              <a:rPr lang="zh-CN" altLang="en-US" dirty="0"/>
              <a:t>清分</a:t>
            </a:r>
            <a:r>
              <a:rPr lang="zh-CN" altLang="en-US" dirty="0" smtClean="0"/>
              <a:t>成功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30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91299"/>
            <a:ext cx="9144000" cy="1002651"/>
          </a:xfrm>
        </p:spPr>
        <p:txBody>
          <a:bodyPr/>
          <a:lstStyle/>
          <a:p>
            <a:r>
              <a:rPr lang="zh-CN" altLang="en-US" dirty="0" smtClean="0"/>
              <a:t>为啥从账户数据读入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96980"/>
            <a:ext cx="9144000" cy="3660820"/>
          </a:xfrm>
        </p:spPr>
        <p:txBody>
          <a:bodyPr/>
          <a:lstStyle/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由于我司是以账户系统作为公司的核心，所有系统都是围绕账户系统进行运转，所以，清洁算系统需要处理的数据应该是账户系统处理成功的数据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05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账户与清洁算</a:t>
            </a:r>
            <a:r>
              <a:rPr lang="en-US" altLang="zh-CN" dirty="0" smtClean="0"/>
              <a:t>DB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参照</a:t>
            </a:r>
            <a:r>
              <a:rPr lang="en-US" altLang="zh-CN" dirty="0" smtClean="0"/>
              <a:t>[</a:t>
            </a:r>
            <a:r>
              <a:rPr lang="zh-CN" altLang="en-US" dirty="0"/>
              <a:t>清洁算接口（</a:t>
            </a:r>
            <a:r>
              <a:rPr lang="en-US" altLang="zh-CN" dirty="0"/>
              <a:t>To</a:t>
            </a:r>
            <a:r>
              <a:rPr lang="zh-CN" altLang="en-US" dirty="0"/>
              <a:t>账户）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62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36752"/>
            <a:ext cx="9144000" cy="1079924"/>
          </a:xfrm>
        </p:spPr>
        <p:txBody>
          <a:bodyPr/>
          <a:lstStyle/>
          <a:p>
            <a:r>
              <a:rPr lang="zh-CN" altLang="en-US" dirty="0"/>
              <a:t>订单</a:t>
            </a:r>
            <a:r>
              <a:rPr lang="zh-CN" altLang="en-US" dirty="0" smtClean="0"/>
              <a:t>号对应关系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71325"/>
              </p:ext>
            </p:extLst>
          </p:nvPr>
        </p:nvGraphicFramePr>
        <p:xfrm>
          <a:off x="1282700" y="1416676"/>
          <a:ext cx="9626600" cy="3213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451"/>
                <a:gridCol w="799836"/>
                <a:gridCol w="2628033"/>
                <a:gridCol w="1104536"/>
                <a:gridCol w="2170984"/>
                <a:gridCol w="163776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交易类型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FUNC_CODE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REQUEST_NO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TRADE_FLOW_NO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ORDER_PACKAGE_NO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ORDER_NO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网关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移动充值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4015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支付订单号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用于与上游对账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不唯一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下游商户订单号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用于下游对账文件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网关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移动退款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4017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通充值支付订单号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下游商户订单号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用于下游对账文件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网关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冲正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10014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支付订单号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下游商户订单号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用于下游对账文件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代收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4013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下游商户订单号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用于下游对账文件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代付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4014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下游商户订单号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用于下游对账文件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提现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4016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下游商户订单号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用于下游对账文件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其他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XXXXX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下游商户订单号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用于下游对账文件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下游商户订单号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用于下游对账文件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转账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3001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下游商户订单号</a:t>
                      </a:r>
                      <a:r>
                        <a:rPr lang="en-US" altLang="zh-CN" sz="1200" u="none" strike="noStrike">
                          <a:effectLst/>
                        </a:rPr>
                        <a:t>:</a:t>
                      </a:r>
                      <a:r>
                        <a:rPr lang="zh-CN" altLang="en-US" sz="1200" u="none" strike="noStrike">
                          <a:effectLst/>
                        </a:rPr>
                        <a:t>用于下游对账文件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冲正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10014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内部订单号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下游订单号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唯一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消费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4011/4012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下游订单号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订单系统订单号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唯一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93239"/>
              </p:ext>
            </p:extLst>
          </p:nvPr>
        </p:nvGraphicFramePr>
        <p:xfrm>
          <a:off x="3842734" y="5189404"/>
          <a:ext cx="37338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00"/>
                <a:gridCol w="11049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REQUEST_NO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支付订单号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ORDER_PACKAGE_NO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下游订单号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ORDER_NO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订单系统订单号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52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8409"/>
          </a:xfrm>
        </p:spPr>
        <p:txBody>
          <a:bodyPr/>
          <a:lstStyle/>
          <a:p>
            <a:r>
              <a:rPr lang="zh-CN" altLang="en-US" dirty="0" smtClean="0"/>
              <a:t>金额对应关系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59882"/>
              </p:ext>
            </p:extLst>
          </p:nvPr>
        </p:nvGraphicFramePr>
        <p:xfrm>
          <a:off x="2137898" y="2217441"/>
          <a:ext cx="7838493" cy="1568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7378"/>
                <a:gridCol w="2995197"/>
                <a:gridCol w="3075918"/>
              </a:tblGrid>
              <a:tr h="224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接口名称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4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提现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orderAmount=amount+userFee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4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代付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orderAmount=amount+userFee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4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转账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amount=orderAmount+userFee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amount</a:t>
                      </a:r>
                      <a:r>
                        <a:rPr lang="zh-CN" altLang="en-US" sz="1100" u="none" strike="noStrike">
                          <a:effectLst/>
                        </a:rPr>
                        <a:t>为实际发起方的扣款金额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413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4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其他或无手续费的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413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orderAmount=amount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35082" y="4622889"/>
            <a:ext cx="32385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orderAmount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amount+userFee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27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4167"/>
          </a:xfrm>
        </p:spPr>
        <p:txBody>
          <a:bodyPr/>
          <a:lstStyle/>
          <a:p>
            <a:r>
              <a:rPr lang="zh-CN" altLang="en-US" dirty="0"/>
              <a:t>清分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76530"/>
            <a:ext cx="9144000" cy="3515932"/>
          </a:xfrm>
        </p:spPr>
        <p:txBody>
          <a:bodyPr/>
          <a:lstStyle/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根据交易数据，分润规则，将所有交易参与方的收益计算清楚，并存入数据库中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5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4014"/>
          </a:xfrm>
        </p:spPr>
        <p:txBody>
          <a:bodyPr/>
          <a:lstStyle/>
          <a:p>
            <a:r>
              <a:rPr lang="zh-CN" altLang="en-US" dirty="0" smtClean="0"/>
              <a:t>清分前提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86377"/>
            <a:ext cx="9144000" cy="3171423"/>
          </a:xfrm>
        </p:spPr>
        <p:txBody>
          <a:bodyPr/>
          <a:lstStyle/>
          <a:p>
            <a:pPr algn="l"/>
            <a:r>
              <a:rPr lang="zh-CN" altLang="en-US" dirty="0" smtClean="0"/>
              <a:t>    画面设置分润规则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分润规则</a:t>
            </a:r>
            <a:r>
              <a:rPr lang="en-US" altLang="zh-CN" dirty="0" smtClean="0"/>
              <a:t>DB</a:t>
            </a:r>
            <a:r>
              <a:rPr lang="zh-CN" altLang="en-US" dirty="0" smtClean="0"/>
              <a:t>结构参照</a:t>
            </a:r>
            <a:r>
              <a:rPr lang="en-US" altLang="zh-CN" dirty="0" smtClean="0"/>
              <a:t>[</a:t>
            </a:r>
            <a:r>
              <a:rPr lang="zh-CN" altLang="en-US" dirty="0"/>
              <a:t>清分数据库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r>
              <a:rPr lang="en-US" altLang="zh-CN" dirty="0" smtClean="0"/>
              <a:t>]</a:t>
            </a:r>
          </a:p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对账户侧来的状态为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（成功）的所有交易进行分润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06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045"/>
          </a:xfrm>
        </p:spPr>
        <p:txBody>
          <a:bodyPr/>
          <a:lstStyle/>
          <a:p>
            <a:r>
              <a:rPr lang="zh-CN" altLang="en-US" dirty="0" smtClean="0"/>
              <a:t>清分特殊处理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89408"/>
            <a:ext cx="9144000" cy="3068392"/>
          </a:xfrm>
        </p:spPr>
        <p:txBody>
          <a:bodyPr/>
          <a:lstStyle/>
          <a:p>
            <a:pPr algn="l"/>
            <a:r>
              <a:rPr lang="en-US" altLang="zh-CN" dirty="0" smtClean="0"/>
              <a:t>    1.</a:t>
            </a:r>
            <a:r>
              <a:rPr lang="zh-CN" altLang="en-US" dirty="0" smtClean="0"/>
              <a:t>消费后退款交易（</a:t>
            </a:r>
            <a:r>
              <a:rPr lang="en-US" altLang="zh-CN" dirty="0" smtClean="0"/>
              <a:t>4021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2.</a:t>
            </a:r>
            <a:r>
              <a:rPr lang="zh-CN" altLang="en-US" dirty="0" smtClean="0"/>
              <a:t>冲正交易（</a:t>
            </a:r>
            <a:r>
              <a:rPr lang="en-US" altLang="zh-CN" dirty="0" smtClean="0"/>
              <a:t>10012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4014"/>
          </a:xfrm>
        </p:spPr>
        <p:txBody>
          <a:bodyPr/>
          <a:lstStyle/>
          <a:p>
            <a:r>
              <a:rPr lang="zh-CN" altLang="en-US" dirty="0"/>
              <a:t>消费后退款交易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86377"/>
            <a:ext cx="9144000" cy="3171423"/>
          </a:xfrm>
        </p:spPr>
        <p:txBody>
          <a:bodyPr/>
          <a:lstStyle/>
          <a:p>
            <a:pPr algn="l"/>
            <a:r>
              <a:rPr lang="en-US" altLang="zh-CN" dirty="0" smtClean="0"/>
              <a:t>   </a:t>
            </a:r>
            <a:r>
              <a:rPr lang="zh-CN" altLang="en-US" dirty="0" smtClean="0"/>
              <a:t>根据之前的清分结果，往挂帐表中插入清分反向交易</a:t>
            </a:r>
            <a:endParaRPr lang="en-US" altLang="zh-CN" dirty="0" smtClean="0"/>
          </a:p>
          <a:p>
            <a:pPr algn="l"/>
            <a:r>
              <a:rPr lang="zh-CN" altLang="en-US" dirty="0"/>
              <a:t>在</a:t>
            </a:r>
            <a:r>
              <a:rPr lang="zh-CN" altLang="en-US" dirty="0" smtClean="0"/>
              <a:t>结算时，进行退款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37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577</Words>
  <Application>Microsoft Office PowerPoint</Application>
  <PresentationFormat>宽屏</PresentationFormat>
  <Paragraphs>118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清洁算系统 账户数据读入&amp;清分处理</vt:lpstr>
      <vt:lpstr>为啥从账户数据读入</vt:lpstr>
      <vt:lpstr>账户与清洁算DB结构</vt:lpstr>
      <vt:lpstr>订单号对应关系</vt:lpstr>
      <vt:lpstr>金额对应关系</vt:lpstr>
      <vt:lpstr>清分</vt:lpstr>
      <vt:lpstr>清分前提</vt:lpstr>
      <vt:lpstr>清分特殊处理</vt:lpstr>
      <vt:lpstr>消费后退款交易</vt:lpstr>
      <vt:lpstr>冲正交易</vt:lpstr>
      <vt:lpstr>举例</vt:lpstr>
      <vt:lpstr>清分结果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19</cp:revision>
  <dcterms:created xsi:type="dcterms:W3CDTF">2015-09-06T02:58:14Z</dcterms:created>
  <dcterms:modified xsi:type="dcterms:W3CDTF">2015-09-07T06:35:23Z</dcterms:modified>
</cp:coreProperties>
</file>