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5" r:id="rId4"/>
    <p:sldId id="259" r:id="rId5"/>
    <p:sldId id="269" r:id="rId6"/>
    <p:sldId id="266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3DD57-2CB5-47C4-800B-9E4E87397DFD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29F8-27F9-46BB-BF72-36E5FA566C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0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29F8-27F9-46BB-BF72-36E5FA566C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6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内文2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50" y="1905"/>
            <a:ext cx="9192260" cy="689419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-19050" y="6580505"/>
            <a:ext cx="9166225" cy="287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融数金融（大连）信息服务有限公司     北京市朝阳区酒仙桥14号兆维工业园    http://www.rongcapital.cn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2700" y="6557645"/>
            <a:ext cx="9152890" cy="0"/>
          </a:xfrm>
          <a:prstGeom prst="line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000" y="2073275"/>
            <a:ext cx="7991475" cy="1307465"/>
          </a:xfrm>
        </p:spPr>
        <p:txBody>
          <a:bodyPr anchor="ctr" anchorCtr="0"/>
          <a:lstStyle>
            <a:lvl1pPr algn="ct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项目总名称</a:t>
            </a:r>
            <a:endParaRPr lang="zh-CN" altLang="en-US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000" y="3648075"/>
            <a:ext cx="7970520" cy="7658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fontAlgn="ctr">
              <a:buNone/>
              <a:defRPr sz="2800">
                <a:solidFill>
                  <a:srgbClr val="646464"/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项目副标题</a:t>
            </a:r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23" hasCustomPrompt="1"/>
          </p:nvPr>
        </p:nvSpPr>
        <p:spPr>
          <a:xfrm>
            <a:off x="635000" y="6053455"/>
            <a:ext cx="2517140" cy="3181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时间：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33" hasCustomPrompt="1"/>
          </p:nvPr>
        </p:nvSpPr>
        <p:spPr>
          <a:xfrm>
            <a:off x="3770630" y="6062345"/>
            <a:ext cx="2451735" cy="308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部门：</a:t>
            </a:r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43" hasCustomPrompt="1"/>
          </p:nvPr>
        </p:nvSpPr>
        <p:spPr>
          <a:xfrm>
            <a:off x="6918325" y="6063615"/>
            <a:ext cx="1694180" cy="307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/>
            <a:r>
              <a:rPr kumimoji="1" lang="zh-CN" altLang="en-US" dirty="0" smtClean="0"/>
              <a:t>负责人：</a:t>
            </a:r>
          </a:p>
        </p:txBody>
      </p:sp>
    </p:spTree>
    <p:extLst>
      <p:ext uri="{BB962C8B-B14F-4D97-AF65-F5344CB8AC3E}">
        <p14:creationId xmlns:p14="http://schemas.microsoft.com/office/powerpoint/2010/main" val="30862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707904" y="2337559"/>
            <a:ext cx="1656184" cy="1307465"/>
          </a:xfrm>
        </p:spPr>
        <p:txBody>
          <a:bodyPr>
            <a:normAutofit/>
          </a:bodyPr>
          <a:lstStyle/>
          <a:p>
            <a:pPr algn="dist"/>
            <a:r>
              <a:rPr lang="zh-CN" altLang="en-US" dirty="0" smtClean="0"/>
              <a:t>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61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1224136" cy="1307465"/>
          </a:xfrm>
        </p:spPr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80832"/>
            <a:ext cx="2304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/>
              <a:t>名词</a:t>
            </a:r>
            <a:r>
              <a:rPr lang="zh-CN" altLang="en-US" sz="2400" dirty="0" smtClean="0"/>
              <a:t>解释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结构</a:t>
            </a:r>
            <a:endParaRPr lang="en-US" altLang="zh-CN" sz="2400" dirty="0" smtClean="0"/>
          </a:p>
          <a:p>
            <a:pPr marL="342900" indent="-342900">
              <a:lnSpc>
                <a:spcPct val="300000"/>
              </a:lnSpc>
              <a:buFont typeface="Arial" pitchFamily="34" charset="0"/>
              <a:buChar char="•"/>
            </a:pPr>
            <a:r>
              <a:rPr lang="zh-CN" altLang="en-US" sz="2400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33574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549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名词解释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59513"/>
              </p:ext>
            </p:extLst>
          </p:nvPr>
        </p:nvGraphicFramePr>
        <p:xfrm>
          <a:off x="395536" y="1772816"/>
          <a:ext cx="8568952" cy="199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04"/>
                <a:gridCol w="3648744"/>
                <a:gridCol w="2736304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术语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68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0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0530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79512" y="476672"/>
            <a:ext cx="2376264" cy="1307465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参考资料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5567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链接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1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23</Words>
  <Application>Microsoft Office PowerPoint</Application>
  <PresentationFormat>全屏显示(4:3)</PresentationFormat>
  <Paragraphs>21</Paragraphs>
  <Slides>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题目</vt:lpstr>
      <vt:lpstr>目录</vt:lpstr>
      <vt:lpstr>定义</vt:lpstr>
      <vt:lpstr>名词解释</vt:lpstr>
      <vt:lpstr>结构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概述</dc:title>
  <dc:creator>CaoYang</dc:creator>
  <cp:lastModifiedBy>61596082@qq.com</cp:lastModifiedBy>
  <cp:revision>259</cp:revision>
  <dcterms:created xsi:type="dcterms:W3CDTF">2017-03-27T06:24:12Z</dcterms:created>
  <dcterms:modified xsi:type="dcterms:W3CDTF">2017-03-29T12:16:03Z</dcterms:modified>
</cp:coreProperties>
</file>