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62" r:id="rId6"/>
    <p:sldId id="260" r:id="rId7"/>
    <p:sldId id="263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3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7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7085-0CFE-4968-9F0A-509F9696A641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SLEUTH + ZIPKIN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Kim Saabye Pedersen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7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SLEUTH – to </a:t>
            </a:r>
            <a:r>
              <a:rPr lang="da-DK" dirty="0" err="1" smtClean="0"/>
              <a:t>track</a:t>
            </a:r>
            <a:r>
              <a:rPr lang="da-DK" dirty="0" smtClean="0"/>
              <a:t> or </a:t>
            </a:r>
            <a:r>
              <a:rPr lang="da-DK" dirty="0" err="1" smtClean="0"/>
              <a:t>follow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769231" cy="4248472"/>
          </a:xfrm>
        </p:spPr>
      </p:pic>
    </p:spTree>
    <p:extLst>
      <p:ext uri="{BB962C8B-B14F-4D97-AF65-F5344CB8AC3E}">
        <p14:creationId xmlns:p14="http://schemas.microsoft.com/office/powerpoint/2010/main" val="19284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SLEUTH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Add (assuming spring-cloud BOM</a:t>
            </a:r>
            <a:r>
              <a:rPr lang="en-US" dirty="0" smtClean="0"/>
              <a:t>) to pom.xml: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dependency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/>
            </a:r>
            <a:br>
              <a:rPr lang="en-GB" sz="1600" noProof="1" smtClean="0">
                <a:latin typeface="Lucida Console" panose="020B0609040504020204" pitchFamily="49" charset="0"/>
              </a:rPr>
            </a:br>
            <a:r>
              <a:rPr lang="en-GB" sz="1600" noProof="1" smtClean="0">
                <a:latin typeface="Lucida Console" panose="020B0609040504020204" pitchFamily="49" charset="0"/>
              </a:rPr>
              <a:t>    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groupId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>org.springframework.cloud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&lt;/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groupId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/>
            </a:r>
            <a:br>
              <a:rPr lang="en-GB" sz="1600" noProof="1" smtClean="0">
                <a:latin typeface="Lucida Console" panose="020B0609040504020204" pitchFamily="49" charset="0"/>
              </a:rPr>
            </a:br>
            <a:r>
              <a:rPr lang="en-GB" sz="1600" noProof="1" smtClean="0">
                <a:latin typeface="Lucida Console" panose="020B0609040504020204" pitchFamily="49" charset="0"/>
              </a:rPr>
              <a:t>    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artifactId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>spring-cloud-starter-sleuth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&lt;/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artifactId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/>
            </a:r>
            <a:br>
              <a:rPr lang="en-GB" sz="1600" noProof="1" smtClean="0">
                <a:latin typeface="Lucida Console" panose="020B0609040504020204" pitchFamily="49" charset="0"/>
              </a:rPr>
            </a:b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&lt;/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dependency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</a:p>
          <a:p>
            <a:endParaRPr lang="en-GB" sz="1600" noProof="1" smtClean="0">
              <a:effectLst/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da-DK" dirty="0" smtClean="0"/>
              <a:t>Now </a:t>
            </a:r>
            <a:r>
              <a:rPr lang="en-US" dirty="0" smtClean="0"/>
              <a:t>your</a:t>
            </a:r>
            <a:r>
              <a:rPr lang="da-DK" dirty="0" smtClean="0"/>
              <a:t> logs look </a:t>
            </a:r>
            <a:r>
              <a:rPr lang="en-US" dirty="0" smtClean="0"/>
              <a:t>like this</a:t>
            </a:r>
            <a:r>
              <a:rPr lang="da-DK" dirty="0" smtClean="0"/>
              <a:t>:</a:t>
            </a:r>
          </a:p>
          <a:p>
            <a:endParaRPr lang="da-DK" dirty="0" smtClean="0"/>
          </a:p>
          <a:p>
            <a:pPr marL="0" indent="0">
              <a:buNone/>
            </a:pPr>
            <a:r>
              <a:rPr lang="da-DK" sz="1200" dirty="0" smtClean="0">
                <a:latin typeface="Lucida Console" panose="020B0609040504020204" pitchFamily="49" charset="0"/>
              </a:rPr>
              <a:t>2016-06-06 09:27:34.341  INFO [</a:t>
            </a:r>
            <a:r>
              <a:rPr lang="da-DK" sz="1200" b="1" dirty="0" smtClean="0">
                <a:latin typeface="Lucida Console" panose="020B0609040504020204" pitchFamily="49" charset="0"/>
              </a:rPr>
              <a:t>appName</a:t>
            </a:r>
            <a:r>
              <a:rPr lang="da-DK" sz="1200" dirty="0" smtClean="0">
                <a:latin typeface="Lucida Console" panose="020B0609040504020204" pitchFamily="49" charset="0"/>
              </a:rPr>
              <a:t>,</a:t>
            </a:r>
            <a:r>
              <a:rPr lang="da-DK" sz="1200" i="1" dirty="0" smtClean="0">
                <a:latin typeface="Lucida Console" panose="020B0609040504020204" pitchFamily="49" charset="0"/>
              </a:rPr>
              <a:t>889d464470a393fe</a:t>
            </a:r>
            <a:r>
              <a:rPr lang="da-DK" sz="1200" dirty="0" smtClean="0">
                <a:latin typeface="Lucida Console" panose="020B0609040504020204" pitchFamily="49" charset="0"/>
              </a:rPr>
              <a:t>,</a:t>
            </a:r>
            <a:r>
              <a:rPr lang="da-DK" sz="1200" u="sng" dirty="0" smtClean="0">
                <a:latin typeface="Lucida Console" panose="020B0609040504020204" pitchFamily="49" charset="0"/>
              </a:rPr>
              <a:t>889d464470a393fe</a:t>
            </a:r>
            <a:r>
              <a:rPr lang="da-DK" sz="1200" dirty="0" smtClean="0">
                <a:latin typeface="Lucida Console" panose="020B0609040504020204" pitchFamily="49" charset="0"/>
              </a:rPr>
              <a:t>,true]</a:t>
            </a:r>
          </a:p>
          <a:p>
            <a:endParaRPr lang="da-DK" sz="1400" dirty="0" smtClean="0">
              <a:latin typeface="Lucida Console" panose="020B0609040504020204" pitchFamily="49" charset="0"/>
            </a:endParaRPr>
          </a:p>
          <a:p>
            <a:r>
              <a:rPr lang="en-US" sz="1400" dirty="0" err="1" smtClean="0"/>
              <a:t>appName</a:t>
            </a:r>
            <a:r>
              <a:rPr lang="en-US" sz="1400" dirty="0" smtClean="0"/>
              <a:t>: the name of your app </a:t>
            </a:r>
            <a:r>
              <a:rPr lang="en-US" sz="1400" dirty="0" smtClean="0"/>
              <a:t>as </a:t>
            </a:r>
            <a:r>
              <a:rPr lang="en-US" sz="1400" dirty="0" smtClean="0"/>
              <a:t>defined by spring.application.name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889d464470a393fe</a:t>
            </a:r>
            <a:r>
              <a:rPr lang="en-US" sz="1400" dirty="0" smtClean="0"/>
              <a:t>:</a:t>
            </a:r>
            <a:r>
              <a:rPr lang="en-US" sz="1400" i="1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 err="1" smtClean="0"/>
              <a:t>correlationId</a:t>
            </a:r>
            <a:r>
              <a:rPr lang="en-US" sz="1400" dirty="0" smtClean="0"/>
              <a:t> (aka </a:t>
            </a:r>
            <a:r>
              <a:rPr lang="en-US" sz="1400" dirty="0" err="1" smtClean="0"/>
              <a:t>traceId</a:t>
            </a:r>
            <a:r>
              <a:rPr lang="en-US" sz="1400" dirty="0" smtClean="0"/>
              <a:t> in Spring Guide)</a:t>
            </a:r>
          </a:p>
          <a:p>
            <a:endParaRPr lang="en-US" sz="1400" u="sng" dirty="0" smtClean="0"/>
          </a:p>
          <a:p>
            <a:r>
              <a:rPr lang="en-US" sz="1400" u="sng" dirty="0" smtClean="0"/>
              <a:t>889d464470a393fe</a:t>
            </a:r>
            <a:r>
              <a:rPr lang="en-US" sz="1400" dirty="0" smtClean="0"/>
              <a:t>: the id of the specific operation  (</a:t>
            </a:r>
            <a:r>
              <a:rPr lang="en-US" sz="1400" dirty="0" err="1" smtClean="0"/>
              <a:t>spanId</a:t>
            </a:r>
            <a:r>
              <a:rPr lang="en-US" sz="1400" dirty="0" smtClean="0"/>
              <a:t>)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64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And so </a:t>
            </a:r>
            <a:r>
              <a:rPr lang="da-DK" dirty="0" err="1" smtClean="0"/>
              <a:t>what</a:t>
            </a:r>
            <a:r>
              <a:rPr lang="da-DK" dirty="0" smtClean="0"/>
              <a:t>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In a distributed system you want this.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2016-06-06 </a:t>
            </a:r>
            <a:r>
              <a:rPr lang="en-US" sz="1200" dirty="0" smtClean="0">
                <a:latin typeface="Lucida Console" panose="020B0609040504020204" pitchFamily="49" charset="0"/>
              </a:rPr>
              <a:t>09:27:34.341  INFO [</a:t>
            </a:r>
            <a:r>
              <a:rPr lang="en-US" sz="1200" b="1" dirty="0" smtClean="0">
                <a:latin typeface="Lucida Console" panose="020B0609040504020204" pitchFamily="49" charset="0"/>
              </a:rPr>
              <a:t>appName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  <a:r>
              <a:rPr lang="en-US" sz="1200" i="1" dirty="0" smtClean="0">
                <a:latin typeface="Lucida Console" panose="020B0609040504020204" pitchFamily="49" charset="0"/>
              </a:rPr>
              <a:t>889d464470a393fe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  <a:r>
              <a:rPr lang="en-US" sz="1200" u="sng" dirty="0" smtClean="0">
                <a:latin typeface="Lucida Console" panose="020B0609040504020204" pitchFamily="49" charset="0"/>
              </a:rPr>
              <a:t>889d464470a393fe</a:t>
            </a:r>
            <a:r>
              <a:rPr lang="en-US" sz="1200" dirty="0" smtClean="0">
                <a:latin typeface="Lucida Console" panose="020B0609040504020204" pitchFamily="49" charset="0"/>
              </a:rPr>
              <a:t>,true]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case </a:t>
            </a:r>
            <a:r>
              <a:rPr lang="en-US" dirty="0" err="1" smtClean="0"/>
              <a:t>correlationId</a:t>
            </a:r>
            <a:r>
              <a:rPr lang="en-US" dirty="0" smtClean="0"/>
              <a:t> == </a:t>
            </a:r>
            <a:r>
              <a:rPr lang="en-US" dirty="0" err="1" smtClean="0"/>
              <a:t>spanId</a:t>
            </a:r>
            <a:r>
              <a:rPr lang="en-US" dirty="0" smtClean="0"/>
              <a:t>: Graph </a:t>
            </a:r>
            <a:r>
              <a:rPr lang="en-US" dirty="0" smtClean="0"/>
              <a:t>started by this </a:t>
            </a:r>
            <a:r>
              <a:rPr lang="en-US" dirty="0" smtClean="0"/>
              <a:t>“invocation”.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2016-06-06 10:19:07.841  INFO [appName,f6ad402cbcb55b2c,47c5cc5f1b4692,true]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correlationId</a:t>
            </a:r>
            <a:r>
              <a:rPr lang="en-US" dirty="0" smtClean="0"/>
              <a:t> != </a:t>
            </a:r>
            <a:r>
              <a:rPr lang="en-US" dirty="0" err="1" smtClean="0"/>
              <a:t>spanId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traceId</a:t>
            </a:r>
            <a:r>
              <a:rPr lang="en-US" dirty="0" smtClean="0"/>
              <a:t> comes from other app or you created a new span.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now you can correlate your 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/>
              <a:t>sluethDemoApp</a:t>
            </a:r>
            <a:r>
              <a:rPr lang="en-GB" b="1" dirty="0" smtClean="0"/>
              <a:t>: http://localhost:</a:t>
            </a:r>
            <a:r>
              <a:rPr lang="en-GB" b="1" dirty="0"/>
              <a:t>9987</a:t>
            </a: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 smtClean="0"/>
              <a:t>someApp</a:t>
            </a:r>
            <a:r>
              <a:rPr lang="en-GB" b="1" dirty="0" smtClean="0"/>
              <a:t>: http://localhost:9547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1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Spring gives </a:t>
            </a:r>
            <a:r>
              <a:rPr lang="da-DK" dirty="0" err="1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lot of instrumentation to keep correlation ids across:</a:t>
            </a:r>
          </a:p>
          <a:p>
            <a:r>
              <a:rPr lang="en-US" dirty="0" smtClean="0"/>
              <a:t>Http &amp; </a:t>
            </a:r>
            <a:r>
              <a:rPr lang="en-US" dirty="0" err="1" smtClean="0"/>
              <a:t>RestTemplate</a:t>
            </a:r>
            <a:r>
              <a:rPr lang="en-US" dirty="0" smtClean="0"/>
              <a:t> (incl.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ExecutorService</a:t>
            </a:r>
            <a:r>
              <a:rPr lang="en-US" dirty="0" smtClean="0"/>
              <a:t> + </a:t>
            </a:r>
            <a:r>
              <a:rPr lang="en-US" dirty="0" err="1" smtClean="0"/>
              <a:t>RxJava</a:t>
            </a:r>
            <a:endParaRPr lang="en-US" dirty="0" smtClean="0"/>
          </a:p>
          <a:p>
            <a:r>
              <a:rPr lang="en-US" dirty="0" smtClean="0"/>
              <a:t>Messaging</a:t>
            </a:r>
          </a:p>
          <a:p>
            <a:r>
              <a:rPr lang="en-US" dirty="0" err="1" smtClean="0"/>
              <a:t>Hystrix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a way to roll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 the </a:t>
            </a:r>
            <a:r>
              <a:rPr lang="da-DK" dirty="0" err="1" smtClean="0"/>
              <a:t>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cs</a:t>
            </a:r>
            <a:r>
              <a:rPr lang="en-US" dirty="0" smtClean="0"/>
              <a:t> - Client Sent - The client has made a request. This annotation depicts the start of the span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sr</a:t>
            </a:r>
            <a:r>
              <a:rPr lang="en-US" dirty="0" smtClean="0"/>
              <a:t> - Server Received - The server side got the request and will start processing it. If one subtracts the </a:t>
            </a:r>
            <a:r>
              <a:rPr lang="en-US" dirty="0" err="1" smtClean="0"/>
              <a:t>cs</a:t>
            </a:r>
            <a:r>
              <a:rPr lang="en-US" dirty="0" smtClean="0"/>
              <a:t> timestamp from this timestamp one will receive the network latency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ss</a:t>
            </a:r>
            <a:r>
              <a:rPr lang="en-US" dirty="0" smtClean="0"/>
              <a:t> - Server Sent - Annotated upon completion of request processing (when the response got sent back to the client). If one subtracts the </a:t>
            </a:r>
            <a:r>
              <a:rPr lang="en-US" dirty="0" err="1" smtClean="0"/>
              <a:t>sr</a:t>
            </a:r>
            <a:r>
              <a:rPr lang="en-US" dirty="0" smtClean="0"/>
              <a:t> timestamp from this timestamp one will receive the time needed by the server side to process the 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cr</a:t>
            </a:r>
            <a:r>
              <a:rPr lang="en-US" dirty="0" smtClean="0"/>
              <a:t> - Client Received - Signifies the end of the span. The client has successfully received the response from the server side. If one subtracts the </a:t>
            </a:r>
            <a:r>
              <a:rPr lang="en-US" dirty="0" err="1" smtClean="0"/>
              <a:t>cs</a:t>
            </a:r>
            <a:r>
              <a:rPr lang="en-US" dirty="0" smtClean="0"/>
              <a:t> timestamp from this timestamp one will receive the whole time needed by the client to receive the response from the server.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5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 </a:t>
            </a:r>
            <a:r>
              <a:rPr lang="da-DK" dirty="0" err="1" smtClean="0"/>
              <a:t>example</a:t>
            </a:r>
            <a:endParaRPr lang="en-GB" dirty="0"/>
          </a:p>
        </p:txBody>
      </p:sp>
      <p:pic>
        <p:nvPicPr>
          <p:cNvPr id="1026" name="Picture 2" descr="Trace Info propa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7" y="1484784"/>
            <a:ext cx="8839491" cy="47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1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96952"/>
            <a:ext cx="5543236" cy="328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ZIPKIN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Zipkin</a:t>
            </a:r>
            <a:r>
              <a:rPr lang="en-US" dirty="0" smtClean="0"/>
              <a:t> </a:t>
            </a:r>
            <a:r>
              <a:rPr lang="en-US" dirty="0" smtClean="0"/>
              <a:t>– aggregation of spans (in-mem,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Zipkin</a:t>
            </a:r>
            <a:r>
              <a:rPr lang="en-US" dirty="0" smtClean="0"/>
              <a:t> UI – query, analyze, visualize spans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b="1" dirty="0" smtClean="0"/>
              <a:t>http</a:t>
            </a:r>
            <a:r>
              <a:rPr lang="en-GB" b="1" dirty="0"/>
              <a:t>://localhost:9966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310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SLEUTH + ZIPKIN</vt:lpstr>
      <vt:lpstr>SLEUTH – to track or follow</vt:lpstr>
      <vt:lpstr>SLEUTH</vt:lpstr>
      <vt:lpstr>And so what….</vt:lpstr>
      <vt:lpstr>DEMO</vt:lpstr>
      <vt:lpstr>What Spring gives you</vt:lpstr>
      <vt:lpstr>Under the hood</vt:lpstr>
      <vt:lpstr>An example</vt:lpstr>
      <vt:lpstr>ZIPKIN</vt:lpstr>
    </vt:vector>
  </TitlesOfParts>
  <Company>NETS Holding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SLEUTH + ZIPKIN</dc:title>
  <dc:creator>Kim Saabye Pedersen</dc:creator>
  <cp:lastModifiedBy>Kim Saabye Pedersen</cp:lastModifiedBy>
  <cp:revision>16</cp:revision>
  <dcterms:created xsi:type="dcterms:W3CDTF">2016-06-06T07:43:59Z</dcterms:created>
  <dcterms:modified xsi:type="dcterms:W3CDTF">2016-06-08T09:52:31Z</dcterms:modified>
</cp:coreProperties>
</file>