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" cy="5486400"/>
  <p:notesSz cx="2987675" cy="4816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 snapToGrid="0">
      <p:cViewPr>
        <p:scale>
          <a:sx n="75" d="100"/>
          <a:sy n="75" d="100"/>
        </p:scale>
        <p:origin x="2973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97890"/>
            <a:ext cx="3108960" cy="191008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81630"/>
            <a:ext cx="2743200" cy="1324610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92100"/>
            <a:ext cx="78867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92100"/>
            <a:ext cx="232029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367791"/>
            <a:ext cx="3154680" cy="228219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671571"/>
            <a:ext cx="3154680" cy="120015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460500"/>
            <a:ext cx="15544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460500"/>
            <a:ext cx="155448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92101"/>
            <a:ext cx="31546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344930"/>
            <a:ext cx="154733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2004060"/>
            <a:ext cx="154733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344930"/>
            <a:ext cx="1554956" cy="65913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2004060"/>
            <a:ext cx="1554956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789941"/>
            <a:ext cx="1851660" cy="389890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65760"/>
            <a:ext cx="1179671" cy="128016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789941"/>
            <a:ext cx="1851660" cy="389890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645920"/>
            <a:ext cx="1179671" cy="3049270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92101"/>
            <a:ext cx="31546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460500"/>
            <a:ext cx="31546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1AC0D-5FB0-41E2-A141-FAA9E9545091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5085081"/>
            <a:ext cx="8229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99E31-12A3-4D29-8691-2EFC052CC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7FFE-51E1-454D-9117-1C457ECD9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1135" y="1677777"/>
            <a:ext cx="3108960" cy="191008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rush Script MT" panose="03060802040406070304" pitchFamily="66" charset="0"/>
              </a:rPr>
              <a:t>Happy </a:t>
            </a:r>
            <a:br>
              <a:rPr lang="en-US" sz="2800" dirty="0">
                <a:latin typeface="Brush Script MT" panose="03060802040406070304" pitchFamily="66" charset="0"/>
              </a:rPr>
            </a:br>
            <a:r>
              <a:rPr lang="en-US" sz="2800" dirty="0">
                <a:latin typeface="Brush Script MT" panose="03060802040406070304" pitchFamily="66" charset="0"/>
              </a:rPr>
              <a:t>Holidays!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34358-1AE3-4A64-84B5-9B4B50EC7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8766" y="808773"/>
            <a:ext cx="2227322" cy="167049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DECACC-6F24-4252-9CFA-9650CE2F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32173" y="724826"/>
            <a:ext cx="2063746" cy="154780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40138A-C35B-4CB7-9DE0-1C94E22DD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8" t="18750" r="10807" b="13195"/>
          <a:stretch/>
        </p:blipFill>
        <p:spPr>
          <a:xfrm>
            <a:off x="1890141" y="2336587"/>
            <a:ext cx="1685904" cy="13217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1E511-366D-4E2D-B3CB-A60251A08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84509" y="3805903"/>
            <a:ext cx="1843088" cy="138231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F837E-902E-47AB-B49C-6B74A869E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9" y="3575606"/>
            <a:ext cx="1809176" cy="135688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026" name="Picture 2" descr="Simple Christmas Card Border">
            <a:extLst>
              <a:ext uri="{FF2B5EF4-FFF2-40B4-BE49-F238E27FC236}">
                <a16:creationId xmlns:a16="http://schemas.microsoft.com/office/drawing/2014/main" id="{2A57B49D-EF47-46EB-80E6-BCEF569F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07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Brush Script MT</vt:lpstr>
      <vt:lpstr>Calibri</vt:lpstr>
      <vt:lpstr>Calibri Light</vt:lpstr>
      <vt:lpstr>Office Theme</vt:lpstr>
      <vt:lpstr>Happy  Holidays!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Peck</dc:creator>
  <cp:lastModifiedBy>George Peck</cp:lastModifiedBy>
  <cp:revision>3</cp:revision>
  <cp:lastPrinted>2017-12-27T19:26:22Z</cp:lastPrinted>
  <dcterms:created xsi:type="dcterms:W3CDTF">2017-12-27T18:50:18Z</dcterms:created>
  <dcterms:modified xsi:type="dcterms:W3CDTF">2017-12-27T19:26:43Z</dcterms:modified>
</cp:coreProperties>
</file>