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9" d="100"/>
          <a:sy n="69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387798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PARDUCCIIIIIIIIIIII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659</Words>
  <Application>Microsoft Office PowerPoint</Application>
  <PresentationFormat>Apresentação na tela (4:3)</PresentationFormat>
  <Paragraphs>71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Gabriel Petillo</cp:lastModifiedBy>
  <cp:revision>591</cp:revision>
  <cp:lastPrinted>2014-02-05T13:48:47Z</cp:lastPrinted>
  <dcterms:created xsi:type="dcterms:W3CDTF">2013-08-12T12:40:06Z</dcterms:created>
  <dcterms:modified xsi:type="dcterms:W3CDTF">2020-03-26T12:03:13Z</dcterms:modified>
</cp:coreProperties>
</file>