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4" r:id="rId11"/>
    <p:sldId id="268" r:id="rId12"/>
    <p:sldId id="263" r:id="rId13"/>
    <p:sldId id="26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245-C2C6-4C5C-8A46-EFD795DCBD43}" type="datetimeFigureOut">
              <a:rPr lang="fr-CA" smtClean="0"/>
              <a:t>2015-04-08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3AEA-E20D-463D-BF4E-495AE9DAC7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682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245-C2C6-4C5C-8A46-EFD795DCBD43}" type="datetimeFigureOut">
              <a:rPr lang="fr-CA" smtClean="0"/>
              <a:t>2015-04-08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3AEA-E20D-463D-BF4E-495AE9DAC7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949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245-C2C6-4C5C-8A46-EFD795DCBD43}" type="datetimeFigureOut">
              <a:rPr lang="fr-CA" smtClean="0"/>
              <a:t>2015-04-08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3AEA-E20D-463D-BF4E-495AE9DAC7CE}" type="slidenum">
              <a:rPr lang="fr-CA" smtClean="0"/>
              <a:t>‹N°›</a:t>
            </a:fld>
            <a:endParaRPr lang="fr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2837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245-C2C6-4C5C-8A46-EFD795DCBD43}" type="datetimeFigureOut">
              <a:rPr lang="fr-CA" smtClean="0"/>
              <a:t>2015-04-08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3AEA-E20D-463D-BF4E-495AE9DAC7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359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245-C2C6-4C5C-8A46-EFD795DCBD43}" type="datetimeFigureOut">
              <a:rPr lang="fr-CA" smtClean="0"/>
              <a:t>2015-04-08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3AEA-E20D-463D-BF4E-495AE9DAC7CE}" type="slidenum">
              <a:rPr lang="fr-CA" smtClean="0"/>
              <a:t>‹N°›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27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245-C2C6-4C5C-8A46-EFD795DCBD43}" type="datetimeFigureOut">
              <a:rPr lang="fr-CA" smtClean="0"/>
              <a:t>2015-04-08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3AEA-E20D-463D-BF4E-495AE9DAC7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7163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245-C2C6-4C5C-8A46-EFD795DCBD43}" type="datetimeFigureOut">
              <a:rPr lang="fr-CA" smtClean="0"/>
              <a:t>2015-04-08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3AEA-E20D-463D-BF4E-495AE9DAC7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1143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245-C2C6-4C5C-8A46-EFD795DCBD43}" type="datetimeFigureOut">
              <a:rPr lang="fr-CA" smtClean="0"/>
              <a:t>2015-04-08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3AEA-E20D-463D-BF4E-495AE9DAC7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72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245-C2C6-4C5C-8A46-EFD795DCBD43}" type="datetimeFigureOut">
              <a:rPr lang="fr-CA" smtClean="0"/>
              <a:t>2015-04-08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3AEA-E20D-463D-BF4E-495AE9DAC7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678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245-C2C6-4C5C-8A46-EFD795DCBD43}" type="datetimeFigureOut">
              <a:rPr lang="fr-CA" smtClean="0"/>
              <a:t>2015-04-08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3AEA-E20D-463D-BF4E-495AE9DAC7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996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245-C2C6-4C5C-8A46-EFD795DCBD43}" type="datetimeFigureOut">
              <a:rPr lang="fr-CA" smtClean="0"/>
              <a:t>2015-04-08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3AEA-E20D-463D-BF4E-495AE9DAC7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10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245-C2C6-4C5C-8A46-EFD795DCBD43}" type="datetimeFigureOut">
              <a:rPr lang="fr-CA" smtClean="0"/>
              <a:t>2015-04-08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3AEA-E20D-463D-BF4E-495AE9DAC7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082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245-C2C6-4C5C-8A46-EFD795DCBD43}" type="datetimeFigureOut">
              <a:rPr lang="fr-CA" smtClean="0"/>
              <a:t>2015-04-08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3AEA-E20D-463D-BF4E-495AE9DAC7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934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245-C2C6-4C5C-8A46-EFD795DCBD43}" type="datetimeFigureOut">
              <a:rPr lang="fr-CA" smtClean="0"/>
              <a:t>2015-04-08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3AEA-E20D-463D-BF4E-495AE9DAC7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515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245-C2C6-4C5C-8A46-EFD795DCBD43}" type="datetimeFigureOut">
              <a:rPr lang="fr-CA" smtClean="0"/>
              <a:t>2015-04-08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3AEA-E20D-463D-BF4E-495AE9DAC7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34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245-C2C6-4C5C-8A46-EFD795DCBD43}" type="datetimeFigureOut">
              <a:rPr lang="fr-CA" smtClean="0"/>
              <a:t>2015-04-08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3AEA-E20D-463D-BF4E-495AE9DAC7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978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69245-C2C6-4C5C-8A46-EFD795DCBD43}" type="datetimeFigureOut">
              <a:rPr lang="fr-CA" smtClean="0"/>
              <a:t>2015-04-08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343AEA-E20D-463D-BF4E-495AE9DAC7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469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hyperlink" Target="http://lesfousdusport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4.jpe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3.png"/><Relationship Id="rId2" Type="http://schemas.openxmlformats.org/officeDocument/2006/relationships/tags" Target="../tags/tag12.xml"/><Relationship Id="rId16" Type="http://schemas.openxmlformats.org/officeDocument/2006/relationships/image" Target="../media/image7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2.png"/><Relationship Id="rId5" Type="http://schemas.openxmlformats.org/officeDocument/2006/relationships/tags" Target="../tags/tag15.xml"/><Relationship Id="rId15" Type="http://schemas.openxmlformats.org/officeDocument/2006/relationships/image" Target="../media/image6.jpeg"/><Relationship Id="rId10" Type="http://schemas.openxmlformats.org/officeDocument/2006/relationships/image" Target="../media/image1.png"/><Relationship Id="rId4" Type="http://schemas.openxmlformats.org/officeDocument/2006/relationships/tags" Target="../tags/tag1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Les fous du sport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07067" y="4050833"/>
            <a:ext cx="7766936" cy="2227137"/>
          </a:xfrm>
        </p:spPr>
        <p:txBody>
          <a:bodyPr>
            <a:normAutofit/>
          </a:bodyPr>
          <a:lstStyle/>
          <a:p>
            <a:r>
              <a:rPr lang="fr-CA" dirty="0" smtClean="0">
                <a:hlinkClick r:id="rId4"/>
              </a:rPr>
              <a:t>http://lesfousdusport.com</a:t>
            </a:r>
            <a:endParaRPr lang="fr-CA" dirty="0" smtClean="0"/>
          </a:p>
          <a:p>
            <a:r>
              <a:rPr lang="fr-CA" dirty="0" smtClean="0"/>
              <a:t>Francis Gravel St-Pierre</a:t>
            </a:r>
          </a:p>
          <a:p>
            <a:r>
              <a:rPr lang="fr-CA" dirty="0" smtClean="0"/>
              <a:t>Jean-Christophe Grondin</a:t>
            </a:r>
          </a:p>
          <a:p>
            <a:r>
              <a:rPr lang="fr-CA" dirty="0" smtClean="0"/>
              <a:t>Vincent Philippon</a:t>
            </a:r>
          </a:p>
          <a:p>
            <a:r>
              <a:rPr lang="fr-CA" dirty="0" smtClean="0"/>
              <a:t>Simon Lévesque </a:t>
            </a:r>
            <a:r>
              <a:rPr lang="fr-CA" dirty="0" err="1" smtClean="0"/>
              <a:t>Gobeil</a:t>
            </a:r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472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Efforts de SEO – Autres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fr-CA" sz="2400" b="1" dirty="0"/>
              <a:t>Contenu de qualité</a:t>
            </a:r>
          </a:p>
          <a:p>
            <a:pPr lvl="1"/>
            <a:r>
              <a:rPr lang="fr-CA" sz="2000" dirty="0" smtClean="0"/>
              <a:t>Gamme </a:t>
            </a:r>
            <a:r>
              <a:rPr lang="fr-CA" sz="2000" dirty="0"/>
              <a:t>de </a:t>
            </a:r>
            <a:r>
              <a:rPr lang="fr-CA" sz="2000" dirty="0" smtClean="0"/>
              <a:t>produits </a:t>
            </a:r>
            <a:r>
              <a:rPr lang="fr-CA" sz="2000" dirty="0" err="1" smtClean="0"/>
              <a:t>Dortalomu</a:t>
            </a:r>
            <a:endParaRPr lang="fr-CA" sz="2000" dirty="0"/>
          </a:p>
          <a:p>
            <a:pPr lvl="2"/>
            <a:r>
              <a:rPr lang="fr-CA" sz="1800" dirty="0"/>
              <a:t>Mot-clé dans les </a:t>
            </a:r>
            <a:r>
              <a:rPr lang="fr-CA" sz="1800" dirty="0" err="1"/>
              <a:t>meta</a:t>
            </a:r>
            <a:r>
              <a:rPr lang="fr-CA" sz="1800" dirty="0"/>
              <a:t>, titres et descriptions</a:t>
            </a:r>
          </a:p>
          <a:p>
            <a:pPr lvl="2"/>
            <a:r>
              <a:rPr lang="fr-CA" sz="1800" dirty="0"/>
              <a:t>Forum de discussion sur les produits </a:t>
            </a:r>
            <a:r>
              <a:rPr lang="fr-CA" sz="1800" dirty="0" err="1"/>
              <a:t>Dortalomu</a:t>
            </a:r>
            <a:endParaRPr lang="fr-CA" sz="1800" dirty="0"/>
          </a:p>
          <a:p>
            <a:r>
              <a:rPr lang="fr-CA" sz="2400" b="1" dirty="0"/>
              <a:t>Site bilingue</a:t>
            </a:r>
          </a:p>
          <a:p>
            <a:pPr lvl="1"/>
            <a:r>
              <a:rPr lang="fr-CA" sz="2000" dirty="0"/>
              <a:t>Anglais-</a:t>
            </a:r>
            <a:r>
              <a:rPr lang="fr-CA" sz="2000" dirty="0" err="1"/>
              <a:t>Francais</a:t>
            </a:r>
            <a:r>
              <a:rPr lang="fr-CA" sz="2000" dirty="0"/>
              <a:t> pour avoir deux fois plus de présence</a:t>
            </a:r>
          </a:p>
        </p:txBody>
      </p:sp>
    </p:spTree>
    <p:extLst>
      <p:ext uri="{BB962C8B-B14F-4D97-AF65-F5344CB8AC3E}">
        <p14:creationId xmlns:p14="http://schemas.microsoft.com/office/powerpoint/2010/main" val="12419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Blog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9695" y="1314450"/>
            <a:ext cx="118872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Niveau d’avancement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fr-CA" dirty="0" smtClean="0"/>
              <a:t>Site fonctionnel</a:t>
            </a:r>
          </a:p>
          <a:p>
            <a:r>
              <a:rPr lang="fr-CA" dirty="0" smtClean="0"/>
              <a:t>Plateforme de paiement fonctionnel</a:t>
            </a:r>
          </a:p>
          <a:p>
            <a:r>
              <a:rPr lang="fr-CA" dirty="0" smtClean="0"/>
              <a:t>Site bilingue </a:t>
            </a:r>
          </a:p>
          <a:p>
            <a:r>
              <a:rPr lang="fr-CA" dirty="0" smtClean="0"/>
              <a:t>Blogue et contenu </a:t>
            </a:r>
          </a:p>
          <a:p>
            <a:endParaRPr lang="fr-CA" dirty="0"/>
          </a:p>
          <a:p>
            <a:r>
              <a:rPr lang="fr-CA" dirty="0" smtClean="0"/>
              <a:t>Il reste à faire:</a:t>
            </a:r>
          </a:p>
          <a:p>
            <a:pPr lvl="1"/>
            <a:r>
              <a:rPr lang="fr-CA" dirty="0" smtClean="0"/>
              <a:t>Site mobile responsive</a:t>
            </a:r>
          </a:p>
          <a:p>
            <a:pPr lvl="1"/>
            <a:r>
              <a:rPr lang="fr-CA" dirty="0" smtClean="0"/>
              <a:t>Ajouter des produits</a:t>
            </a:r>
          </a:p>
          <a:p>
            <a:pPr lvl="1"/>
            <a:r>
              <a:rPr lang="fr-CA" dirty="0" smtClean="0"/>
              <a:t>Améliorer le design en général</a:t>
            </a:r>
          </a:p>
          <a:p>
            <a:pPr lvl="1"/>
            <a:r>
              <a:rPr lang="fr-CA" dirty="0" smtClean="0"/>
              <a:t>Améliorer les techniques de promotions</a:t>
            </a:r>
          </a:p>
          <a:p>
            <a:pPr lvl="1"/>
            <a:endParaRPr lang="fr-CA" dirty="0" smtClean="0"/>
          </a:p>
          <a:p>
            <a:pPr lvl="1"/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5926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2517" y="563965"/>
            <a:ext cx="8614438" cy="590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Présentation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sz="3200" dirty="0" smtClean="0"/>
              <a:t>Nos bons coups</a:t>
            </a:r>
          </a:p>
          <a:p>
            <a:r>
              <a:rPr lang="fr-CA" sz="3200" dirty="0" smtClean="0"/>
              <a:t>Nos moins bons coups / difficultés</a:t>
            </a:r>
          </a:p>
          <a:p>
            <a:r>
              <a:rPr lang="fr-CA" sz="3200" dirty="0" smtClean="0"/>
              <a:t>Coordination de l’équipe</a:t>
            </a:r>
          </a:p>
          <a:p>
            <a:r>
              <a:rPr lang="fr-CA" sz="3200" dirty="0" smtClean="0"/>
              <a:t>Les outils utilisés</a:t>
            </a:r>
          </a:p>
          <a:p>
            <a:r>
              <a:rPr lang="fr-CA" sz="3200" dirty="0" smtClean="0"/>
              <a:t>Effort de SEO</a:t>
            </a:r>
          </a:p>
          <a:p>
            <a:r>
              <a:rPr lang="fr-CA" sz="3200" dirty="0" smtClean="0"/>
              <a:t>Niveau d’avancement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2081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Nos bon coups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sz="2400" dirty="0" smtClean="0"/>
              <a:t>Déploiement facile avec MAGENTO</a:t>
            </a:r>
          </a:p>
          <a:p>
            <a:r>
              <a:rPr lang="fr-CA" sz="2400" dirty="0" smtClean="0"/>
              <a:t>Appropriation rapide des comptes Facebook, Google et Twitter du mot clé</a:t>
            </a:r>
          </a:p>
          <a:p>
            <a:r>
              <a:rPr lang="fr-CA" sz="2400" dirty="0" smtClean="0"/>
              <a:t>Création d’un blogue intégré dans MAGENTO</a:t>
            </a:r>
          </a:p>
          <a:p>
            <a:r>
              <a:rPr lang="fr-CA" sz="2400" dirty="0" smtClean="0"/>
              <a:t>Bon positionnement dans les moteurs de recherches</a:t>
            </a:r>
          </a:p>
          <a:p>
            <a:r>
              <a:rPr lang="fr-CA" sz="2400" dirty="0" smtClean="0"/>
              <a:t>Utilisation de plusieurs thèmes et extensions dans MAGENTO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745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Nos moins bon coups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sz="2400" dirty="0" smtClean="0"/>
              <a:t>Style minimaliste avec image « </a:t>
            </a:r>
            <a:r>
              <a:rPr lang="fr-CA" sz="2400" dirty="0" err="1" smtClean="0"/>
              <a:t>cheesy</a:t>
            </a:r>
            <a:r>
              <a:rPr lang="fr-CA" sz="2400" dirty="0" smtClean="0"/>
              <a:t> »</a:t>
            </a:r>
          </a:p>
          <a:p>
            <a:r>
              <a:rPr lang="fr-CA" sz="2400" dirty="0" smtClean="0"/>
              <a:t>Difficulté d’exportation des fichiers (directement en </a:t>
            </a:r>
            <a:r>
              <a:rPr lang="fr-CA" sz="2400" dirty="0" err="1" smtClean="0"/>
              <a:t>prod</a:t>
            </a:r>
            <a:r>
              <a:rPr lang="fr-CA" sz="2400" dirty="0" smtClean="0"/>
              <a:t>)</a:t>
            </a:r>
          </a:p>
          <a:p>
            <a:r>
              <a:rPr lang="fr-CA" sz="2400" dirty="0" smtClean="0"/>
              <a:t>Traduction des pages non optimale</a:t>
            </a:r>
          </a:p>
          <a:p>
            <a:r>
              <a:rPr lang="fr-CA" sz="2400" dirty="0" smtClean="0"/>
              <a:t>Site non « responsive » pour mobile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487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Coordination de l’équipe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Communication par Facebook de l’équipe</a:t>
            </a:r>
          </a:p>
          <a:p>
            <a:r>
              <a:rPr lang="fr-CA" dirty="0" smtClean="0"/>
              <a:t>Rencontre quelquefois pour travailler de manière coordonnée</a:t>
            </a:r>
          </a:p>
          <a:p>
            <a:r>
              <a:rPr lang="fr-CA" dirty="0" smtClean="0"/>
              <a:t>Workflow de type « </a:t>
            </a:r>
            <a:r>
              <a:rPr lang="fr-CA" dirty="0" err="1" smtClean="0"/>
              <a:t>waterfall</a:t>
            </a:r>
            <a:r>
              <a:rPr lang="fr-CA" dirty="0" smtClean="0"/>
              <a:t> »</a:t>
            </a:r>
          </a:p>
          <a:p>
            <a:r>
              <a:rPr lang="fr-CA" dirty="0" smtClean="0"/>
              <a:t>Tableau blanc avec priorité révisé régulièrement (style KANBAN)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939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Outils et technologies utilisés</a:t>
            </a:r>
            <a:endParaRPr lang="fr-CA" dirty="0"/>
          </a:p>
        </p:txBody>
      </p:sp>
      <p:pic>
        <p:nvPicPr>
          <p:cNvPr id="1028" name="Picture 4" descr="http://www.besthosting.org/wp-content/uploads/2013/07/crocweb_logo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50053"/>
            <a:ext cx="3321431" cy="96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loudproxy.sucuri.net/images/godaddy-logo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179" y="1556988"/>
            <a:ext cx="2962018" cy="105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commons/thumb/2/27/PHP-logo.svg/1280px-PHP-logo.svg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11" y="2992977"/>
            <a:ext cx="2128375" cy="112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i1-linux.softpedia-static.com/screenshots/MySQL-5_1.jp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42" y="2747431"/>
            <a:ext cx="2219135" cy="16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magento-pro.fr/ressources/logo_magento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83" y="4007325"/>
            <a:ext cx="2408829" cy="180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cloudproxy.sucuri.net/images/wordpress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043" y="4354962"/>
            <a:ext cx="3334044" cy="111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cdn.websharks-inc.com/s2member/uploads/2014/07/stripe-logo-cards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877" y="4200085"/>
            <a:ext cx="1482156" cy="123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17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Efforts de SEO – Réseaux Sociaux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7334" y="19304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fr-CA" sz="2400" dirty="0" smtClean="0"/>
              <a:t>Compte </a:t>
            </a:r>
            <a:r>
              <a:rPr lang="fr-CA" sz="2400" dirty="0"/>
              <a:t>Facebook</a:t>
            </a:r>
          </a:p>
          <a:p>
            <a:pPr lvl="1"/>
            <a:r>
              <a:rPr lang="fr-CA" sz="2000" dirty="0"/>
              <a:t>Beaucoup de </a:t>
            </a:r>
            <a:r>
              <a:rPr lang="fr-CA" sz="2000" dirty="0" smtClean="0"/>
              <a:t>« </a:t>
            </a:r>
            <a:r>
              <a:rPr lang="fr-CA" sz="2000" dirty="0" err="1" smtClean="0"/>
              <a:t>likes</a:t>
            </a:r>
            <a:r>
              <a:rPr lang="fr-CA" sz="2000" dirty="0" smtClean="0"/>
              <a:t> »</a:t>
            </a:r>
            <a:endParaRPr lang="fr-CA" sz="2000" dirty="0"/>
          </a:p>
          <a:p>
            <a:pPr lvl="1"/>
            <a:r>
              <a:rPr lang="fr-CA" sz="2000" dirty="0"/>
              <a:t>Open Graph sur nos produits</a:t>
            </a:r>
          </a:p>
          <a:p>
            <a:pPr lvl="1"/>
            <a:r>
              <a:rPr lang="fr-CA" sz="2000" dirty="0"/>
              <a:t>Publication de contenu</a:t>
            </a:r>
          </a:p>
          <a:p>
            <a:pPr lvl="1"/>
            <a:r>
              <a:rPr lang="fr-CA" sz="2000" dirty="0"/>
              <a:t>Liens entrants</a:t>
            </a:r>
          </a:p>
          <a:p>
            <a:r>
              <a:rPr lang="fr-CA" sz="2400" dirty="0"/>
              <a:t>Compte Twitter, Google+, Pinterest</a:t>
            </a:r>
          </a:p>
          <a:p>
            <a:pPr lvl="1"/>
            <a:r>
              <a:rPr lang="fr-CA" sz="2000" dirty="0"/>
              <a:t>Petite communauté</a:t>
            </a:r>
          </a:p>
          <a:p>
            <a:pPr lvl="1"/>
            <a:r>
              <a:rPr lang="fr-CA" sz="2000" dirty="0"/>
              <a:t>Publication de contenu</a:t>
            </a:r>
          </a:p>
          <a:p>
            <a:pPr lvl="1"/>
            <a:r>
              <a:rPr lang="fr-CA" sz="2000" dirty="0"/>
              <a:t>Liens </a:t>
            </a:r>
            <a:r>
              <a:rPr lang="fr-CA" sz="2000" dirty="0" smtClean="0"/>
              <a:t>entrants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7120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77334" y="1444530"/>
            <a:ext cx="4152900" cy="45148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830234" y="1444530"/>
            <a:ext cx="4443768" cy="4116056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 dirty="0" smtClean="0"/>
              <a:t>Facebook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025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Twitter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7334" y="1398041"/>
            <a:ext cx="8725973" cy="485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195</Words>
  <Application>Microsoft Office PowerPoint</Application>
  <PresentationFormat>Grand écran</PresentationFormat>
  <Paragraphs>61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Les fous du sport</vt:lpstr>
      <vt:lpstr>Présentation</vt:lpstr>
      <vt:lpstr>Nos bon coups</vt:lpstr>
      <vt:lpstr>Nos moins bon coups</vt:lpstr>
      <vt:lpstr>Coordination de l’équipe</vt:lpstr>
      <vt:lpstr>Outils et technologies utilisés</vt:lpstr>
      <vt:lpstr>Efforts de SEO – Réseaux Sociaux</vt:lpstr>
      <vt:lpstr>Facebook</vt:lpstr>
      <vt:lpstr>Twitter</vt:lpstr>
      <vt:lpstr>Efforts de SEO – Autres</vt:lpstr>
      <vt:lpstr>Blog</vt:lpstr>
      <vt:lpstr>Niveau d’avancement 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Dortalomu</dc:title>
  <dc:creator>Francis Gravel St-Pierre</dc:creator>
  <cp:lastModifiedBy>Francis Gravel St-Pierre</cp:lastModifiedBy>
  <cp:revision>7</cp:revision>
  <dcterms:created xsi:type="dcterms:W3CDTF">2015-04-08T21:06:59Z</dcterms:created>
  <dcterms:modified xsi:type="dcterms:W3CDTF">2015-04-08T22:11:20Z</dcterms:modified>
</cp:coreProperties>
</file>