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915C-8263-4D2B-B2E8-D14C8E58D198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93A7-2327-4982-B956-AF944806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1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915C-8263-4D2B-B2E8-D14C8E58D198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93A7-2327-4982-B956-AF944806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09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915C-8263-4D2B-B2E8-D14C8E58D198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93A7-2327-4982-B956-AF944806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392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915C-8263-4D2B-B2E8-D14C8E58D198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93A7-2327-4982-B956-AF944806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99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915C-8263-4D2B-B2E8-D14C8E58D198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93A7-2327-4982-B956-AF944806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21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915C-8263-4D2B-B2E8-D14C8E58D198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93A7-2327-4982-B956-AF944806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183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915C-8263-4D2B-B2E8-D14C8E58D198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93A7-2327-4982-B956-AF944806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78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915C-8263-4D2B-B2E8-D14C8E58D198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93A7-2327-4982-B956-AF944806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805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915C-8263-4D2B-B2E8-D14C8E58D198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93A7-2327-4982-B956-AF944806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73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915C-8263-4D2B-B2E8-D14C8E58D198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93A7-2327-4982-B956-AF944806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51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915C-8263-4D2B-B2E8-D14C8E58D198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93A7-2327-4982-B956-AF944806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64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6915C-8263-4D2B-B2E8-D14C8E58D198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893A7-2327-4982-B956-AF944806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52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53884" y="510639"/>
            <a:ext cx="1169720" cy="4631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488366" y="2159328"/>
            <a:ext cx="1169720" cy="4631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153884" y="2159328"/>
            <a:ext cx="1169720" cy="4631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819402" y="2159328"/>
            <a:ext cx="1169720" cy="4631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23644" y="3808017"/>
            <a:ext cx="1169720" cy="4631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1477232" y="3808017"/>
            <a:ext cx="1169720" cy="4631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730820" y="3808017"/>
            <a:ext cx="1169720" cy="4631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485154" y="3808017"/>
            <a:ext cx="1169720" cy="4631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115163" y="3808017"/>
            <a:ext cx="1169720" cy="4631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819402" y="3808017"/>
            <a:ext cx="1169720" cy="4631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3" name="Straight Connector 32"/>
          <p:cNvCxnSpPr>
            <a:stCxn id="4" idx="4"/>
            <a:endCxn id="5" idx="0"/>
          </p:cNvCxnSpPr>
          <p:nvPr/>
        </p:nvCxnSpPr>
        <p:spPr>
          <a:xfrm flipH="1">
            <a:off x="2073226" y="973775"/>
            <a:ext cx="3665518" cy="1185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4" idx="4"/>
            <a:endCxn id="6" idx="0"/>
          </p:cNvCxnSpPr>
          <p:nvPr/>
        </p:nvCxnSpPr>
        <p:spPr>
          <a:xfrm>
            <a:off x="5738744" y="973775"/>
            <a:ext cx="0" cy="1185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7" idx="0"/>
            <a:endCxn id="4" idx="4"/>
          </p:cNvCxnSpPr>
          <p:nvPr/>
        </p:nvCxnSpPr>
        <p:spPr>
          <a:xfrm flipH="1" flipV="1">
            <a:off x="5738744" y="973775"/>
            <a:ext cx="3665518" cy="1185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6" idx="4"/>
            <a:endCxn id="13" idx="0"/>
          </p:cNvCxnSpPr>
          <p:nvPr/>
        </p:nvCxnSpPr>
        <p:spPr>
          <a:xfrm flipH="1">
            <a:off x="5070014" y="2622464"/>
            <a:ext cx="668730" cy="1185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6" idx="4"/>
            <a:endCxn id="14" idx="0"/>
          </p:cNvCxnSpPr>
          <p:nvPr/>
        </p:nvCxnSpPr>
        <p:spPr>
          <a:xfrm>
            <a:off x="5738744" y="2622464"/>
            <a:ext cx="961279" cy="1185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7" idx="4"/>
            <a:endCxn id="15" idx="0"/>
          </p:cNvCxnSpPr>
          <p:nvPr/>
        </p:nvCxnSpPr>
        <p:spPr>
          <a:xfrm>
            <a:off x="9404262" y="2622464"/>
            <a:ext cx="0" cy="1185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" idx="4"/>
            <a:endCxn id="10" idx="0"/>
          </p:cNvCxnSpPr>
          <p:nvPr/>
        </p:nvCxnSpPr>
        <p:spPr>
          <a:xfrm>
            <a:off x="2073226" y="2622464"/>
            <a:ext cx="1242454" cy="1185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" idx="4"/>
            <a:endCxn id="9" idx="0"/>
          </p:cNvCxnSpPr>
          <p:nvPr/>
        </p:nvCxnSpPr>
        <p:spPr>
          <a:xfrm flipH="1">
            <a:off x="2062092" y="2622464"/>
            <a:ext cx="11134" cy="1185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" idx="4"/>
            <a:endCxn id="8" idx="0"/>
          </p:cNvCxnSpPr>
          <p:nvPr/>
        </p:nvCxnSpPr>
        <p:spPr>
          <a:xfrm flipH="1">
            <a:off x="808504" y="2622464"/>
            <a:ext cx="1264722" cy="1185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7318976" y="559769"/>
            <a:ext cx="151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US" sz="2400" dirty="0" smtClean="0"/>
              <a:t>Level 0</a:t>
            </a:r>
            <a:endParaRPr lang="en-US" sz="2400" dirty="0"/>
          </a:p>
        </p:txBody>
      </p:sp>
      <p:sp>
        <p:nvSpPr>
          <p:cNvPr id="137" name="TextBox 136"/>
          <p:cNvSpPr txBox="1"/>
          <p:nvPr/>
        </p:nvSpPr>
        <p:spPr>
          <a:xfrm>
            <a:off x="7318976" y="2257090"/>
            <a:ext cx="151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US" sz="2400" dirty="0" smtClean="0"/>
              <a:t>Level 1</a:t>
            </a:r>
            <a:endParaRPr lang="en-US" sz="2400" dirty="0"/>
          </a:p>
        </p:txBody>
      </p:sp>
      <p:sp>
        <p:nvSpPr>
          <p:cNvPr id="138" name="TextBox 137"/>
          <p:cNvSpPr txBox="1"/>
          <p:nvPr/>
        </p:nvSpPr>
        <p:spPr>
          <a:xfrm>
            <a:off x="7318976" y="3834528"/>
            <a:ext cx="151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US" sz="2400" dirty="0" smtClean="0"/>
              <a:t>Level 2</a:t>
            </a:r>
            <a:endParaRPr lang="en-US" sz="2400" dirty="0"/>
          </a:p>
        </p:txBody>
      </p:sp>
      <p:sp>
        <p:nvSpPr>
          <p:cNvPr id="140" name="TextBox 139"/>
          <p:cNvSpPr txBox="1"/>
          <p:nvPr/>
        </p:nvSpPr>
        <p:spPr>
          <a:xfrm>
            <a:off x="4397323" y="557541"/>
            <a:ext cx="151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US" sz="2400" dirty="0" smtClean="0"/>
              <a:t>Root</a:t>
            </a:r>
            <a:endParaRPr lang="en-US" sz="2400" dirty="0"/>
          </a:p>
        </p:txBody>
      </p:sp>
      <p:sp>
        <p:nvSpPr>
          <p:cNvPr id="141" name="TextBox 140"/>
          <p:cNvSpPr txBox="1"/>
          <p:nvPr/>
        </p:nvSpPr>
        <p:spPr>
          <a:xfrm>
            <a:off x="10094026" y="3854919"/>
            <a:ext cx="1751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US" sz="2400" dirty="0" smtClean="0"/>
              <a:t>Leaf nodes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04055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19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gsprint</dc:creator>
  <cp:lastModifiedBy>gsprint</cp:lastModifiedBy>
  <cp:revision>3</cp:revision>
  <dcterms:created xsi:type="dcterms:W3CDTF">2017-02-16T19:20:02Z</dcterms:created>
  <dcterms:modified xsi:type="dcterms:W3CDTF">2017-03-04T19:47:31Z</dcterms:modified>
</cp:coreProperties>
</file>