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0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9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9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8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7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0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7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5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15C-8263-4D2B-B2E8-D14C8E58D198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6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6915C-8263-4D2B-B2E8-D14C8E58D198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93A7-2327-4982-B956-AF944806B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val 81"/>
          <p:cNvSpPr/>
          <p:nvPr/>
        </p:nvSpPr>
        <p:spPr>
          <a:xfrm>
            <a:off x="5311637" y="2804330"/>
            <a:ext cx="492813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sp>
        <p:nvSpPr>
          <p:cNvPr id="83" name="Oval 82"/>
          <p:cNvSpPr/>
          <p:nvPr/>
        </p:nvSpPr>
        <p:spPr>
          <a:xfrm>
            <a:off x="9852051" y="1587320"/>
            <a:ext cx="492813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84" name="Oval 83"/>
          <p:cNvSpPr/>
          <p:nvPr/>
        </p:nvSpPr>
        <p:spPr>
          <a:xfrm>
            <a:off x="11637801" y="2554951"/>
            <a:ext cx="492813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</p:txBody>
      </p:sp>
      <p:sp>
        <p:nvSpPr>
          <p:cNvPr id="85" name="Oval 84"/>
          <p:cNvSpPr/>
          <p:nvPr/>
        </p:nvSpPr>
        <p:spPr>
          <a:xfrm>
            <a:off x="6867123" y="4035387"/>
            <a:ext cx="492813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87" name="Oval 86"/>
          <p:cNvSpPr/>
          <p:nvPr/>
        </p:nvSpPr>
        <p:spPr>
          <a:xfrm>
            <a:off x="9852051" y="4027407"/>
            <a:ext cx="492813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8" name="Oval 87"/>
          <p:cNvSpPr/>
          <p:nvPr/>
        </p:nvSpPr>
        <p:spPr>
          <a:xfrm>
            <a:off x="6867123" y="1573273"/>
            <a:ext cx="492813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cxnSp>
        <p:nvCxnSpPr>
          <p:cNvPr id="90" name="Straight Connector 89"/>
          <p:cNvCxnSpPr>
            <a:stCxn id="87" idx="7"/>
            <a:endCxn id="84" idx="3"/>
          </p:cNvCxnSpPr>
          <p:nvPr/>
        </p:nvCxnSpPr>
        <p:spPr>
          <a:xfrm flipV="1">
            <a:off x="10272693" y="2950262"/>
            <a:ext cx="1437279" cy="1144970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2" idx="7"/>
            <a:endCxn id="88" idx="3"/>
          </p:cNvCxnSpPr>
          <p:nvPr/>
        </p:nvCxnSpPr>
        <p:spPr>
          <a:xfrm flipV="1">
            <a:off x="5732279" y="1968584"/>
            <a:ext cx="1207015" cy="903571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8" idx="6"/>
            <a:endCxn id="83" idx="2"/>
          </p:cNvCxnSpPr>
          <p:nvPr/>
        </p:nvCxnSpPr>
        <p:spPr>
          <a:xfrm>
            <a:off x="7359936" y="1804841"/>
            <a:ext cx="2492115" cy="14047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5" idx="0"/>
            <a:endCxn id="88" idx="4"/>
          </p:cNvCxnSpPr>
          <p:nvPr/>
        </p:nvCxnSpPr>
        <p:spPr>
          <a:xfrm flipV="1">
            <a:off x="7113530" y="2036409"/>
            <a:ext cx="0" cy="1998978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2" idx="5"/>
            <a:endCxn id="85" idx="1"/>
          </p:cNvCxnSpPr>
          <p:nvPr/>
        </p:nvCxnSpPr>
        <p:spPr>
          <a:xfrm>
            <a:off x="5732279" y="3199641"/>
            <a:ext cx="1207015" cy="903571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3" idx="3"/>
            <a:endCxn id="85" idx="7"/>
          </p:cNvCxnSpPr>
          <p:nvPr/>
        </p:nvCxnSpPr>
        <p:spPr>
          <a:xfrm flipH="1">
            <a:off x="7287765" y="1982631"/>
            <a:ext cx="2636457" cy="2120581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3" idx="4"/>
            <a:endCxn id="87" idx="0"/>
          </p:cNvCxnSpPr>
          <p:nvPr/>
        </p:nvCxnSpPr>
        <p:spPr>
          <a:xfrm>
            <a:off x="10098458" y="2050456"/>
            <a:ext cx="0" cy="1976951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5" idx="6"/>
            <a:endCxn id="87" idx="2"/>
          </p:cNvCxnSpPr>
          <p:nvPr/>
        </p:nvCxnSpPr>
        <p:spPr>
          <a:xfrm flipV="1">
            <a:off x="7359936" y="4258975"/>
            <a:ext cx="2492115" cy="7980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811535" y="2134269"/>
            <a:ext cx="57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8387277" y="4254850"/>
            <a:ext cx="57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8467978" y="2713468"/>
            <a:ext cx="57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9833086" y="3015557"/>
            <a:ext cx="57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6144903" y="3649412"/>
            <a:ext cx="57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2" name="Straight Connector 111"/>
          <p:cNvCxnSpPr>
            <a:stCxn id="82" idx="6"/>
            <a:endCxn id="83" idx="3"/>
          </p:cNvCxnSpPr>
          <p:nvPr/>
        </p:nvCxnSpPr>
        <p:spPr>
          <a:xfrm flipV="1">
            <a:off x="5804450" y="1982631"/>
            <a:ext cx="4119772" cy="1053267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83" idx="5"/>
            <a:endCxn id="84" idx="1"/>
          </p:cNvCxnSpPr>
          <p:nvPr/>
        </p:nvCxnSpPr>
        <p:spPr>
          <a:xfrm>
            <a:off x="10272693" y="1982631"/>
            <a:ext cx="1437279" cy="640145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0935577" y="1990325"/>
            <a:ext cx="57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10991332" y="3464746"/>
            <a:ext cx="57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6214584" y="2051037"/>
            <a:ext cx="57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8454081" y="1457536"/>
            <a:ext cx="57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7067324" y="3000887"/>
            <a:ext cx="57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912378" y="1739720"/>
            <a:ext cx="492813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927450" y="4187787"/>
            <a:ext cx="492813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3912378" y="4179807"/>
            <a:ext cx="492813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927450" y="1725673"/>
            <a:ext cx="492813" cy="4631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Straight Connector 35"/>
          <p:cNvCxnSpPr>
            <a:stCxn id="33" idx="6"/>
            <a:endCxn id="29" idx="2"/>
          </p:cNvCxnSpPr>
          <p:nvPr/>
        </p:nvCxnSpPr>
        <p:spPr>
          <a:xfrm>
            <a:off x="1420263" y="1957241"/>
            <a:ext cx="2492115" cy="14047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0"/>
            <a:endCxn id="33" idx="4"/>
          </p:cNvCxnSpPr>
          <p:nvPr/>
        </p:nvCxnSpPr>
        <p:spPr>
          <a:xfrm flipV="1">
            <a:off x="1173857" y="2188809"/>
            <a:ext cx="0" cy="1998978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3"/>
            <a:endCxn id="31" idx="7"/>
          </p:cNvCxnSpPr>
          <p:nvPr/>
        </p:nvCxnSpPr>
        <p:spPr>
          <a:xfrm flipH="1">
            <a:off x="1348092" y="2135031"/>
            <a:ext cx="2636457" cy="2120581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9" idx="4"/>
            <a:endCxn id="32" idx="0"/>
          </p:cNvCxnSpPr>
          <p:nvPr/>
        </p:nvCxnSpPr>
        <p:spPr>
          <a:xfrm>
            <a:off x="4158785" y="2202856"/>
            <a:ext cx="0" cy="1976951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1" idx="5"/>
            <a:endCxn id="32" idx="3"/>
          </p:cNvCxnSpPr>
          <p:nvPr/>
        </p:nvCxnSpPr>
        <p:spPr>
          <a:xfrm flipV="1">
            <a:off x="1348092" y="4575118"/>
            <a:ext cx="2636457" cy="7980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66639" y="4103212"/>
            <a:ext cx="57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994" y="4554137"/>
            <a:ext cx="57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379629" y="2954526"/>
            <a:ext cx="57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117320" y="2955385"/>
            <a:ext cx="57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7" name="Straight Connector 46"/>
          <p:cNvCxnSpPr>
            <a:stCxn id="32" idx="2"/>
            <a:endCxn id="31" idx="6"/>
          </p:cNvCxnSpPr>
          <p:nvPr/>
        </p:nvCxnSpPr>
        <p:spPr>
          <a:xfrm flipH="1">
            <a:off x="1420263" y="4411375"/>
            <a:ext cx="2492115" cy="7980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37313" y="3617146"/>
            <a:ext cx="57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514408" y="1609936"/>
            <a:ext cx="57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911707" y="2950262"/>
            <a:ext cx="57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35241" y="5339562"/>
            <a:ext cx="191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zyBooks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099406" y="5238333"/>
            <a:ext cx="191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M&amp;R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05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31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gsprint</dc:creator>
  <cp:lastModifiedBy>gsprint</cp:lastModifiedBy>
  <cp:revision>10</cp:revision>
  <dcterms:created xsi:type="dcterms:W3CDTF">2017-02-16T19:20:02Z</dcterms:created>
  <dcterms:modified xsi:type="dcterms:W3CDTF">2017-05-16T16:42:58Z</dcterms:modified>
</cp:coreProperties>
</file>