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0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9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9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2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8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7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0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7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5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6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6915C-8263-4D2B-B2E8-D14C8E58D198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5129774" y="124691"/>
            <a:ext cx="3111220" cy="849084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Level?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lowchart: Decision 4"/>
          <p:cNvSpPr/>
          <p:nvPr/>
        </p:nvSpPr>
        <p:spPr>
          <a:xfrm>
            <a:off x="1054555" y="1773380"/>
            <a:ext cx="3111220" cy="849084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Tweets?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1511" y="1782086"/>
            <a:ext cx="1426416" cy="6001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6547387" y="1773380"/>
            <a:ext cx="3111220" cy="849084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PhD?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0973" y="3410851"/>
            <a:ext cx="1426416" cy="6001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05981" y="3410851"/>
            <a:ext cx="1426416" cy="6001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32624" y="3410851"/>
            <a:ext cx="1426416" cy="6001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44058" y="3410851"/>
            <a:ext cx="1426416" cy="6001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2613559" y="973775"/>
            <a:ext cx="4075219" cy="7996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5359975" y="973775"/>
            <a:ext cx="1328803" cy="7996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6688778" y="973775"/>
            <a:ext cx="1417613" cy="7996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106391" y="2622464"/>
            <a:ext cx="1714697" cy="779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732522" y="2622464"/>
            <a:ext cx="1373869" cy="779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613559" y="2622464"/>
            <a:ext cx="1380886" cy="779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688778" y="973775"/>
            <a:ext cx="4164029" cy="7996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209437" y="2622464"/>
            <a:ext cx="1404122" cy="779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6924771" y="1126935"/>
            <a:ext cx="151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Junior</a:t>
            </a:r>
            <a:endParaRPr lang="en-US" sz="2400" dirty="0"/>
          </a:p>
        </p:txBody>
      </p:sp>
      <p:sp>
        <p:nvSpPr>
          <p:cNvPr id="137" name="TextBox 136"/>
          <p:cNvSpPr txBox="1"/>
          <p:nvPr/>
        </p:nvSpPr>
        <p:spPr>
          <a:xfrm>
            <a:off x="5616027" y="1126935"/>
            <a:ext cx="151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Mid</a:t>
            </a:r>
            <a:endParaRPr lang="en-US" sz="2400" dirty="0"/>
          </a:p>
        </p:txBody>
      </p:sp>
      <p:sp>
        <p:nvSpPr>
          <p:cNvPr id="138" name="TextBox 137"/>
          <p:cNvSpPr txBox="1"/>
          <p:nvPr/>
        </p:nvSpPr>
        <p:spPr>
          <a:xfrm>
            <a:off x="9314032" y="1126935"/>
            <a:ext cx="151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None</a:t>
            </a:r>
            <a:endParaRPr lang="en-US" sz="2400" dirty="0"/>
          </a:p>
        </p:txBody>
      </p:sp>
      <p:sp>
        <p:nvSpPr>
          <p:cNvPr id="140" name="TextBox 139"/>
          <p:cNvSpPr txBox="1"/>
          <p:nvPr/>
        </p:nvSpPr>
        <p:spPr>
          <a:xfrm>
            <a:off x="3300841" y="1126935"/>
            <a:ext cx="151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Senior</a:t>
            </a:r>
            <a:endParaRPr lang="en-US" sz="2400" dirty="0"/>
          </a:p>
        </p:txBody>
      </p:sp>
      <p:sp>
        <p:nvSpPr>
          <p:cNvPr id="141" name="TextBox 140"/>
          <p:cNvSpPr txBox="1"/>
          <p:nvPr/>
        </p:nvSpPr>
        <p:spPr>
          <a:xfrm>
            <a:off x="1251443" y="2745275"/>
            <a:ext cx="629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Yes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10164343" y="1782086"/>
            <a:ext cx="1426416" cy="6001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06532" y="2745275"/>
            <a:ext cx="629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</a:t>
            </a:r>
            <a:endParaRPr lang="en-US" sz="2400" dirty="0"/>
          </a:p>
        </p:txBody>
      </p:sp>
      <p:sp>
        <p:nvSpPr>
          <p:cNvPr id="52" name="Rectangle 51"/>
          <p:cNvSpPr/>
          <p:nvPr/>
        </p:nvSpPr>
        <p:spPr>
          <a:xfrm>
            <a:off x="1932521" y="4400330"/>
            <a:ext cx="1426416" cy="6001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H="1" flipV="1">
            <a:off x="2613559" y="2622464"/>
            <a:ext cx="7426" cy="1769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174310" y="3929959"/>
            <a:ext cx="85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None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6751700" y="2745275"/>
            <a:ext cx="629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Yes</a:t>
            </a:r>
            <a:endParaRPr lang="en-US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9165530" y="2745275"/>
            <a:ext cx="629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</a:t>
            </a:r>
            <a:endParaRPr lang="en-US" sz="2400" dirty="0"/>
          </a:p>
        </p:txBody>
      </p:sp>
      <p:sp>
        <p:nvSpPr>
          <p:cNvPr id="62" name="Rectangle 61"/>
          <p:cNvSpPr/>
          <p:nvPr/>
        </p:nvSpPr>
        <p:spPr>
          <a:xfrm>
            <a:off x="7455198" y="4400330"/>
            <a:ext cx="1426416" cy="6001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flipH="1" flipV="1">
            <a:off x="8106391" y="2622464"/>
            <a:ext cx="37271" cy="1769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697395" y="3929959"/>
            <a:ext cx="85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4055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24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gsprint</dc:creator>
  <cp:lastModifiedBy>gsprint</cp:lastModifiedBy>
  <cp:revision>5</cp:revision>
  <dcterms:created xsi:type="dcterms:W3CDTF">2017-02-16T19:20:02Z</dcterms:created>
  <dcterms:modified xsi:type="dcterms:W3CDTF">2017-04-07T19:27:28Z</dcterms:modified>
</cp:coreProperties>
</file>