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915C-8263-4D2B-B2E8-D14C8E58D19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3884" y="510639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1(3)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8366" y="2159328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f1(2)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53884" y="2159328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f1(2)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819402" y="2159328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f1(2)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3644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477232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30820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37996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5683" y="570805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84408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91584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45172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98760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52350" y="380801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>
            <a:stCxn id="4" idx="4"/>
            <a:endCxn id="5" idx="0"/>
          </p:cNvCxnSpPr>
          <p:nvPr/>
        </p:nvCxnSpPr>
        <p:spPr>
          <a:xfrm flipH="1">
            <a:off x="2073226" y="973775"/>
            <a:ext cx="3665518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4"/>
            <a:endCxn id="6" idx="0"/>
          </p:cNvCxnSpPr>
          <p:nvPr/>
        </p:nvCxnSpPr>
        <p:spPr>
          <a:xfrm>
            <a:off x="5738744" y="973775"/>
            <a:ext cx="0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0"/>
            <a:endCxn id="4" idx="4"/>
          </p:cNvCxnSpPr>
          <p:nvPr/>
        </p:nvCxnSpPr>
        <p:spPr>
          <a:xfrm flipH="1" flipV="1">
            <a:off x="5738744" y="973775"/>
            <a:ext cx="3665518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4"/>
            <a:endCxn id="13" idx="0"/>
          </p:cNvCxnSpPr>
          <p:nvPr/>
        </p:nvCxnSpPr>
        <p:spPr>
          <a:xfrm flipH="1">
            <a:off x="4569268" y="2622464"/>
            <a:ext cx="1169476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4"/>
            <a:endCxn id="11" idx="0"/>
          </p:cNvCxnSpPr>
          <p:nvPr/>
        </p:nvCxnSpPr>
        <p:spPr>
          <a:xfrm>
            <a:off x="5738744" y="2622464"/>
            <a:ext cx="84112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4"/>
            <a:endCxn id="14" idx="0"/>
          </p:cNvCxnSpPr>
          <p:nvPr/>
        </p:nvCxnSpPr>
        <p:spPr>
          <a:xfrm>
            <a:off x="5738744" y="2622464"/>
            <a:ext cx="1337700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4"/>
            <a:endCxn id="15" idx="0"/>
          </p:cNvCxnSpPr>
          <p:nvPr/>
        </p:nvCxnSpPr>
        <p:spPr>
          <a:xfrm flipH="1">
            <a:off x="8330032" y="2622464"/>
            <a:ext cx="1074230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4"/>
            <a:endCxn id="16" idx="0"/>
          </p:cNvCxnSpPr>
          <p:nvPr/>
        </p:nvCxnSpPr>
        <p:spPr>
          <a:xfrm>
            <a:off x="9404262" y="2622464"/>
            <a:ext cx="179358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" idx="4"/>
            <a:endCxn id="17" idx="0"/>
          </p:cNvCxnSpPr>
          <p:nvPr/>
        </p:nvCxnSpPr>
        <p:spPr>
          <a:xfrm>
            <a:off x="9404262" y="2622464"/>
            <a:ext cx="1432948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4"/>
            <a:endCxn id="10" idx="0"/>
          </p:cNvCxnSpPr>
          <p:nvPr/>
        </p:nvCxnSpPr>
        <p:spPr>
          <a:xfrm>
            <a:off x="2073226" y="2622464"/>
            <a:ext cx="1242454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4"/>
            <a:endCxn id="9" idx="0"/>
          </p:cNvCxnSpPr>
          <p:nvPr/>
        </p:nvCxnSpPr>
        <p:spPr>
          <a:xfrm flipH="1">
            <a:off x="2062092" y="2622464"/>
            <a:ext cx="11134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" idx="4"/>
            <a:endCxn id="8" idx="0"/>
          </p:cNvCxnSpPr>
          <p:nvPr/>
        </p:nvCxnSpPr>
        <p:spPr>
          <a:xfrm flipH="1">
            <a:off x="808504" y="2622464"/>
            <a:ext cx="1264722" cy="118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23644" y="5318160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903506" y="6076166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Straight Connector 78"/>
          <p:cNvCxnSpPr>
            <a:stCxn id="8" idx="4"/>
            <a:endCxn id="68" idx="0"/>
          </p:cNvCxnSpPr>
          <p:nvPr/>
        </p:nvCxnSpPr>
        <p:spPr>
          <a:xfrm>
            <a:off x="808504" y="4271153"/>
            <a:ext cx="0" cy="1047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" idx="4"/>
            <a:endCxn id="68" idx="5"/>
          </p:cNvCxnSpPr>
          <p:nvPr/>
        </p:nvCxnSpPr>
        <p:spPr>
          <a:xfrm>
            <a:off x="808504" y="4271153"/>
            <a:ext cx="413558" cy="144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" idx="4"/>
            <a:endCxn id="69" idx="0"/>
          </p:cNvCxnSpPr>
          <p:nvPr/>
        </p:nvCxnSpPr>
        <p:spPr>
          <a:xfrm>
            <a:off x="808504" y="4271153"/>
            <a:ext cx="679862" cy="1805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742571" y="570805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460532" y="5318160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2140394" y="6076166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Connector 90"/>
          <p:cNvCxnSpPr>
            <a:endCxn id="89" idx="0"/>
          </p:cNvCxnSpPr>
          <p:nvPr/>
        </p:nvCxnSpPr>
        <p:spPr>
          <a:xfrm>
            <a:off x="2045392" y="4271153"/>
            <a:ext cx="0" cy="1047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9" idx="5"/>
          </p:cNvCxnSpPr>
          <p:nvPr/>
        </p:nvCxnSpPr>
        <p:spPr>
          <a:xfrm>
            <a:off x="2045392" y="4271153"/>
            <a:ext cx="413558" cy="144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0" idx="0"/>
          </p:cNvCxnSpPr>
          <p:nvPr/>
        </p:nvCxnSpPr>
        <p:spPr>
          <a:xfrm>
            <a:off x="2045392" y="4271153"/>
            <a:ext cx="679862" cy="1805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037413" y="570805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755374" y="5318160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35236" y="6076166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7" name="Straight Connector 96"/>
          <p:cNvCxnSpPr>
            <a:endCxn id="95" idx="0"/>
          </p:cNvCxnSpPr>
          <p:nvPr/>
        </p:nvCxnSpPr>
        <p:spPr>
          <a:xfrm>
            <a:off x="3340234" y="4271153"/>
            <a:ext cx="0" cy="1047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5" idx="5"/>
          </p:cNvCxnSpPr>
          <p:nvPr/>
        </p:nvCxnSpPr>
        <p:spPr>
          <a:xfrm>
            <a:off x="3340234" y="4271153"/>
            <a:ext cx="413558" cy="144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6" idx="0"/>
          </p:cNvCxnSpPr>
          <p:nvPr/>
        </p:nvCxnSpPr>
        <p:spPr>
          <a:xfrm>
            <a:off x="3340234" y="4271153"/>
            <a:ext cx="679862" cy="1805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346784" y="5696176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064745" y="5306279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744607" y="6064285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" name="Straight Connector 102"/>
          <p:cNvCxnSpPr>
            <a:endCxn id="101" idx="0"/>
          </p:cNvCxnSpPr>
          <p:nvPr/>
        </p:nvCxnSpPr>
        <p:spPr>
          <a:xfrm>
            <a:off x="4649605" y="4259272"/>
            <a:ext cx="0" cy="1047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01" idx="5"/>
          </p:cNvCxnSpPr>
          <p:nvPr/>
        </p:nvCxnSpPr>
        <p:spPr>
          <a:xfrm>
            <a:off x="4649605" y="4259272"/>
            <a:ext cx="413558" cy="144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102" idx="0"/>
          </p:cNvCxnSpPr>
          <p:nvPr/>
        </p:nvCxnSpPr>
        <p:spPr>
          <a:xfrm>
            <a:off x="4649605" y="4259272"/>
            <a:ext cx="679862" cy="1805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5572481" y="570805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290442" y="5318160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970304" y="6076166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9" name="Straight Connector 108"/>
          <p:cNvCxnSpPr>
            <a:endCxn id="107" idx="0"/>
          </p:cNvCxnSpPr>
          <p:nvPr/>
        </p:nvCxnSpPr>
        <p:spPr>
          <a:xfrm>
            <a:off x="5875302" y="4271153"/>
            <a:ext cx="0" cy="1047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7" idx="5"/>
          </p:cNvCxnSpPr>
          <p:nvPr/>
        </p:nvCxnSpPr>
        <p:spPr>
          <a:xfrm>
            <a:off x="5875302" y="4271153"/>
            <a:ext cx="413558" cy="144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08" idx="0"/>
          </p:cNvCxnSpPr>
          <p:nvPr/>
        </p:nvCxnSpPr>
        <p:spPr>
          <a:xfrm>
            <a:off x="5875302" y="4271153"/>
            <a:ext cx="679862" cy="1805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798178" y="570805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516139" y="5318160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196001" y="6076166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Straight Connector 114"/>
          <p:cNvCxnSpPr>
            <a:endCxn id="113" idx="0"/>
          </p:cNvCxnSpPr>
          <p:nvPr/>
        </p:nvCxnSpPr>
        <p:spPr>
          <a:xfrm>
            <a:off x="7100999" y="4271153"/>
            <a:ext cx="0" cy="1047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13" idx="5"/>
          </p:cNvCxnSpPr>
          <p:nvPr/>
        </p:nvCxnSpPr>
        <p:spPr>
          <a:xfrm>
            <a:off x="7100999" y="4271153"/>
            <a:ext cx="413558" cy="144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114" idx="0"/>
          </p:cNvCxnSpPr>
          <p:nvPr/>
        </p:nvCxnSpPr>
        <p:spPr>
          <a:xfrm>
            <a:off x="7100999" y="4271153"/>
            <a:ext cx="679862" cy="1805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8027209" y="570805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7745170" y="5318160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8425032" y="6076166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1" name="Straight Connector 120"/>
          <p:cNvCxnSpPr>
            <a:endCxn id="119" idx="0"/>
          </p:cNvCxnSpPr>
          <p:nvPr/>
        </p:nvCxnSpPr>
        <p:spPr>
          <a:xfrm>
            <a:off x="8330030" y="4271153"/>
            <a:ext cx="0" cy="1047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19" idx="5"/>
          </p:cNvCxnSpPr>
          <p:nvPr/>
        </p:nvCxnSpPr>
        <p:spPr>
          <a:xfrm>
            <a:off x="8330030" y="4271153"/>
            <a:ext cx="413558" cy="144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20" idx="0"/>
          </p:cNvCxnSpPr>
          <p:nvPr/>
        </p:nvCxnSpPr>
        <p:spPr>
          <a:xfrm>
            <a:off x="8330030" y="4271153"/>
            <a:ext cx="679862" cy="1805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9285124" y="5696176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003085" y="5306279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682947" y="6064285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Straight Connector 126"/>
          <p:cNvCxnSpPr>
            <a:endCxn id="125" idx="0"/>
          </p:cNvCxnSpPr>
          <p:nvPr/>
        </p:nvCxnSpPr>
        <p:spPr>
          <a:xfrm>
            <a:off x="9587945" y="4259272"/>
            <a:ext cx="0" cy="1047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25" idx="5"/>
          </p:cNvCxnSpPr>
          <p:nvPr/>
        </p:nvCxnSpPr>
        <p:spPr>
          <a:xfrm>
            <a:off x="9587945" y="4259272"/>
            <a:ext cx="413558" cy="144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26" idx="0"/>
          </p:cNvCxnSpPr>
          <p:nvPr/>
        </p:nvCxnSpPr>
        <p:spPr>
          <a:xfrm>
            <a:off x="9587945" y="4259272"/>
            <a:ext cx="679862" cy="1805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0549846" y="5708057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267807" y="5318160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0947669" y="6076166"/>
            <a:ext cx="1169720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f1(0)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" name="Straight Connector 132"/>
          <p:cNvCxnSpPr>
            <a:endCxn id="131" idx="0"/>
          </p:cNvCxnSpPr>
          <p:nvPr/>
        </p:nvCxnSpPr>
        <p:spPr>
          <a:xfrm>
            <a:off x="10852667" y="4271153"/>
            <a:ext cx="0" cy="1047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1" idx="5"/>
          </p:cNvCxnSpPr>
          <p:nvPr/>
        </p:nvCxnSpPr>
        <p:spPr>
          <a:xfrm>
            <a:off x="10852667" y="4271153"/>
            <a:ext cx="413558" cy="144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32" idx="0"/>
          </p:cNvCxnSpPr>
          <p:nvPr/>
        </p:nvCxnSpPr>
        <p:spPr>
          <a:xfrm>
            <a:off x="10852667" y="4271153"/>
            <a:ext cx="679862" cy="1805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3295569" y="559769"/>
                <a:ext cx="1513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69" y="559769"/>
                <a:ext cx="151312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/>
              <p:cNvSpPr txBox="1"/>
              <p:nvPr/>
            </p:nvSpPr>
            <p:spPr>
              <a:xfrm>
                <a:off x="3263535" y="2191774"/>
                <a:ext cx="1513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𝑐𝑎𝑙𝑙𝑠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535" y="2191774"/>
                <a:ext cx="15131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3227847" y="3424837"/>
                <a:ext cx="1513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𝑐𝑎𝑙𝑙𝑠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7" y="3424837"/>
                <a:ext cx="1513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3331035" y="4906301"/>
                <a:ext cx="15131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=27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𝑐𝑎𝑙𝑙𝑠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35" y="4906301"/>
                <a:ext cx="15131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05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gsprint</dc:creator>
  <cp:lastModifiedBy>gsprint</cp:lastModifiedBy>
  <cp:revision>2</cp:revision>
  <dcterms:created xsi:type="dcterms:W3CDTF">2017-02-16T19:20:02Z</dcterms:created>
  <dcterms:modified xsi:type="dcterms:W3CDTF">2017-02-16T19:33:56Z</dcterms:modified>
</cp:coreProperties>
</file>