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675833" y="71088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1054555" y="4320639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(g5,g3)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4540390" y="4320639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2,g0)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80" y="5949403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g5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6870" y="5949404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6911" y="5938877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7760" y="5934626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>
            <a:stCxn id="4" idx="2"/>
            <a:endCxn id="36" idx="0"/>
          </p:cNvCxnSpPr>
          <p:nvPr/>
        </p:nvCxnSpPr>
        <p:spPr>
          <a:xfrm flipH="1">
            <a:off x="4278086" y="920172"/>
            <a:ext cx="2953357" cy="969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0"/>
            <a:endCxn id="4" idx="2"/>
          </p:cNvCxnSpPr>
          <p:nvPr/>
        </p:nvCxnSpPr>
        <p:spPr>
          <a:xfrm flipH="1" flipV="1">
            <a:off x="7231443" y="920172"/>
            <a:ext cx="2548359" cy="969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13" idx="0"/>
          </p:cNvCxnSpPr>
          <p:nvPr/>
        </p:nvCxnSpPr>
        <p:spPr>
          <a:xfrm>
            <a:off x="6096000" y="5169723"/>
            <a:ext cx="1284119" cy="769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15" idx="0"/>
          </p:cNvCxnSpPr>
          <p:nvPr/>
        </p:nvCxnSpPr>
        <p:spPr>
          <a:xfrm flipH="1">
            <a:off x="5420968" y="5169723"/>
            <a:ext cx="675032" cy="764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0"/>
          </p:cNvCxnSpPr>
          <p:nvPr/>
        </p:nvCxnSpPr>
        <p:spPr>
          <a:xfrm>
            <a:off x="2613559" y="5169723"/>
            <a:ext cx="836519" cy="779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8" idx="0"/>
          </p:cNvCxnSpPr>
          <p:nvPr/>
        </p:nvCxnSpPr>
        <p:spPr>
          <a:xfrm flipH="1">
            <a:off x="1479188" y="5169723"/>
            <a:ext cx="1134371" cy="77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2073729" y="1889955"/>
            <a:ext cx="4408714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g5,g3,g2,g0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>
            <a:stCxn id="36" idx="2"/>
            <a:endCxn id="5" idx="0"/>
          </p:cNvCxnSpPr>
          <p:nvPr/>
        </p:nvCxnSpPr>
        <p:spPr>
          <a:xfrm flipH="1">
            <a:off x="2610165" y="2739039"/>
            <a:ext cx="1667921" cy="158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8224192" y="1889955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1,g4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044735" y="3492950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73845" y="3504662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Connector 54"/>
          <p:cNvCxnSpPr>
            <a:stCxn id="48" idx="2"/>
            <a:endCxn id="51" idx="0"/>
          </p:cNvCxnSpPr>
          <p:nvPr/>
        </p:nvCxnSpPr>
        <p:spPr>
          <a:xfrm>
            <a:off x="9779802" y="2739039"/>
            <a:ext cx="978141" cy="753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0"/>
          </p:cNvCxnSpPr>
          <p:nvPr/>
        </p:nvCxnSpPr>
        <p:spPr>
          <a:xfrm flipH="1">
            <a:off x="8787053" y="2739039"/>
            <a:ext cx="996144" cy="765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6" idx="2"/>
            <a:endCxn id="7" idx="0"/>
          </p:cNvCxnSpPr>
          <p:nvPr/>
        </p:nvCxnSpPr>
        <p:spPr>
          <a:xfrm>
            <a:off x="4278086" y="2739039"/>
            <a:ext cx="1817914" cy="158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99430" y="5302284"/>
            <a:ext cx="32571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distance(g5,g3)=0.50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5077784" y="5359902"/>
            <a:ext cx="31650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distance(g2,g0)=0.50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8635117" y="2882546"/>
            <a:ext cx="32157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distance(g1,g4)=0.32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2814762" y="2996086"/>
            <a:ext cx="35621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distance((g5,g3),(g2,g0))=0.90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5160397" y="1089795"/>
            <a:ext cx="4063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distance((g5,g3,g2,g0),(g1,g4))=1.47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9</cp:revision>
  <dcterms:created xsi:type="dcterms:W3CDTF">2017-02-16T19:20:02Z</dcterms:created>
  <dcterms:modified xsi:type="dcterms:W3CDTF">2017-04-13T19:55:19Z</dcterms:modified>
</cp:coreProperties>
</file>