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75C1-F26B-4B6D-831E-5BCA9C22E6E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A5D9-A212-40F4-AF76-19908A22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img03.deviantart.net/eb1f/i/2013/330/3/1/tiling_hex_circuits_by_zeroephyrt-d6vs96n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77443" y="1427750"/>
            <a:ext cx="3774569" cy="43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a1.espncdn.com/combiner/i?img=%2Fi%2Fteamlogos%2Fncaa%2F500%2F265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445">
            <a:off x="6069158" y="1482224"/>
            <a:ext cx="4105643" cy="410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1" y="2698945"/>
            <a:ext cx="52182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81E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4800" b="1" dirty="0" smtClean="0">
                <a:solidFill>
                  <a:srgbClr val="981E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hile True:</a:t>
            </a:r>
          </a:p>
          <a:p>
            <a:r>
              <a:rPr lang="en-US" sz="4800" b="1" dirty="0">
                <a:solidFill>
                  <a:srgbClr val="981E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b="1" dirty="0" smtClean="0">
                <a:solidFill>
                  <a:srgbClr val="981E32"/>
                </a:solidFill>
                <a:latin typeface="Arial Black" panose="020B0A04020102020204" pitchFamily="34" charset="0"/>
                <a:cs typeface="Consolas" panose="020B0609020204030204" pitchFamily="49" charset="0"/>
              </a:rPr>
              <a:t>GO COUGS!</a:t>
            </a:r>
            <a:endParaRPr lang="en-US" sz="4800" b="1" dirty="0" smtClean="0">
              <a:solidFill>
                <a:srgbClr val="981E32"/>
              </a:solidFill>
              <a:latin typeface="Arial Black" panose="020B0A04020102020204" pitchFamily="34" charset="0"/>
              <a:cs typeface="Consolas" panose="020B0609020204030204" pitchFamily="49" charset="0"/>
            </a:endParaRPr>
          </a:p>
          <a:p>
            <a:endParaRPr lang="en-US" sz="6000" dirty="0">
              <a:solidFill>
                <a:srgbClr val="981E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8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gsprint</dc:creator>
  <cp:lastModifiedBy>gsprint</cp:lastModifiedBy>
  <cp:revision>1</cp:revision>
  <dcterms:created xsi:type="dcterms:W3CDTF">2017-04-26T16:38:42Z</dcterms:created>
  <dcterms:modified xsi:type="dcterms:W3CDTF">2017-04-26T16:44:32Z</dcterms:modified>
</cp:coreProperties>
</file>