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F4A2-89CD-4ABB-A532-30F879F08DA0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3C881E0-2D94-46A2-80A8-2D3E8F82BF9A}">
      <dgm:prSet phldrT="[Text]"/>
      <dgm:spPr/>
      <dgm:t>
        <a:bodyPr/>
        <a:lstStyle/>
        <a:p>
          <a:r>
            <a:rPr lang="en-IN" dirty="0"/>
            <a:t>Define Problem</a:t>
          </a:r>
        </a:p>
      </dgm:t>
    </dgm:pt>
    <dgm:pt modelId="{F6F5548C-9064-4ABA-B942-6936FF3BDE26}" type="parTrans" cxnId="{14F5B584-087D-4507-BCCB-568824DCEDF0}">
      <dgm:prSet/>
      <dgm:spPr/>
      <dgm:t>
        <a:bodyPr/>
        <a:lstStyle/>
        <a:p>
          <a:endParaRPr lang="en-IN"/>
        </a:p>
      </dgm:t>
    </dgm:pt>
    <dgm:pt modelId="{89782552-B24D-4AB1-9D2D-AA7714F385E0}" type="sibTrans" cxnId="{14F5B584-087D-4507-BCCB-568824DCEDF0}">
      <dgm:prSet/>
      <dgm:spPr/>
      <dgm:t>
        <a:bodyPr/>
        <a:lstStyle/>
        <a:p>
          <a:endParaRPr lang="en-IN"/>
        </a:p>
      </dgm:t>
    </dgm:pt>
    <dgm:pt modelId="{73F55E59-FE98-4773-8AC9-3A6266373385}">
      <dgm:prSet phldrT="[Text]"/>
      <dgm:spPr/>
      <dgm:t>
        <a:bodyPr/>
        <a:lstStyle/>
        <a:p>
          <a:r>
            <a:rPr lang="en-IN" dirty="0"/>
            <a:t>Choose Right Tools</a:t>
          </a:r>
        </a:p>
      </dgm:t>
    </dgm:pt>
    <dgm:pt modelId="{E25B4BBE-CA96-449B-8144-AE6B2E3FCF90}" type="parTrans" cxnId="{E5C0CD55-8AF7-4033-A206-D846BFA52677}">
      <dgm:prSet/>
      <dgm:spPr/>
      <dgm:t>
        <a:bodyPr/>
        <a:lstStyle/>
        <a:p>
          <a:endParaRPr lang="en-IN"/>
        </a:p>
      </dgm:t>
    </dgm:pt>
    <dgm:pt modelId="{DB22C861-0383-4D16-83C4-5A2498E26698}" type="sibTrans" cxnId="{E5C0CD55-8AF7-4033-A206-D846BFA52677}">
      <dgm:prSet/>
      <dgm:spPr/>
      <dgm:t>
        <a:bodyPr/>
        <a:lstStyle/>
        <a:p>
          <a:endParaRPr lang="en-IN"/>
        </a:p>
      </dgm:t>
    </dgm:pt>
    <dgm:pt modelId="{2DD9030C-F58B-491D-8F1A-055F661DC078}">
      <dgm:prSet phldrT="[Text]"/>
      <dgm:spPr/>
      <dgm:t>
        <a:bodyPr/>
        <a:lstStyle/>
        <a:p>
          <a:r>
            <a:rPr lang="en-IN" dirty="0"/>
            <a:t>Collection of Data</a:t>
          </a:r>
        </a:p>
      </dgm:t>
    </dgm:pt>
    <dgm:pt modelId="{65AA65A0-1299-436D-B43B-E27FF14DBA40}" type="parTrans" cxnId="{5F64E7F9-F330-4FAB-830F-BDF458CD3291}">
      <dgm:prSet/>
      <dgm:spPr/>
      <dgm:t>
        <a:bodyPr/>
        <a:lstStyle/>
        <a:p>
          <a:endParaRPr lang="en-IN"/>
        </a:p>
      </dgm:t>
    </dgm:pt>
    <dgm:pt modelId="{46E6358B-9BA9-47C2-A9E3-B023B255A3BD}" type="sibTrans" cxnId="{5F64E7F9-F330-4FAB-830F-BDF458CD3291}">
      <dgm:prSet/>
      <dgm:spPr/>
      <dgm:t>
        <a:bodyPr/>
        <a:lstStyle/>
        <a:p>
          <a:endParaRPr lang="en-IN"/>
        </a:p>
      </dgm:t>
    </dgm:pt>
    <dgm:pt modelId="{E41BF787-44A1-475A-AF2E-6756315DF784}">
      <dgm:prSet phldrT="[Text]"/>
      <dgm:spPr/>
      <dgm:t>
        <a:bodyPr/>
        <a:lstStyle/>
        <a:p>
          <a:r>
            <a:rPr lang="en-IN" dirty="0"/>
            <a:t>Pre Profiling</a:t>
          </a:r>
        </a:p>
      </dgm:t>
    </dgm:pt>
    <dgm:pt modelId="{7D541E1D-C51A-4558-90D9-57B0426CE874}" type="parTrans" cxnId="{A62BECFC-A3FE-4F1D-B66D-D25F967E2F39}">
      <dgm:prSet/>
      <dgm:spPr/>
      <dgm:t>
        <a:bodyPr/>
        <a:lstStyle/>
        <a:p>
          <a:endParaRPr lang="en-IN"/>
        </a:p>
      </dgm:t>
    </dgm:pt>
    <dgm:pt modelId="{4427C29B-1A5F-47CE-9CA6-4EA3C79B3CA9}" type="sibTrans" cxnId="{A62BECFC-A3FE-4F1D-B66D-D25F967E2F39}">
      <dgm:prSet/>
      <dgm:spPr/>
      <dgm:t>
        <a:bodyPr/>
        <a:lstStyle/>
        <a:p>
          <a:endParaRPr lang="en-IN"/>
        </a:p>
      </dgm:t>
    </dgm:pt>
    <dgm:pt modelId="{31CA3CA5-AE42-47B9-BFB7-5ACA748347BC}">
      <dgm:prSet phldrT="[Text]"/>
      <dgm:spPr/>
      <dgm:t>
        <a:bodyPr/>
        <a:lstStyle/>
        <a:p>
          <a:r>
            <a:rPr lang="en-IN" dirty="0"/>
            <a:t>Pre Processing of Data</a:t>
          </a:r>
        </a:p>
      </dgm:t>
    </dgm:pt>
    <dgm:pt modelId="{6C600A83-072A-4D7C-AB17-35D868B31060}" type="parTrans" cxnId="{94184805-7732-4FFA-85C6-F9F1A2EA015F}">
      <dgm:prSet/>
      <dgm:spPr/>
      <dgm:t>
        <a:bodyPr/>
        <a:lstStyle/>
        <a:p>
          <a:endParaRPr lang="en-IN"/>
        </a:p>
      </dgm:t>
    </dgm:pt>
    <dgm:pt modelId="{F798CE4B-04AE-4F99-8B5F-195BC3D4C9B6}" type="sibTrans" cxnId="{94184805-7732-4FFA-85C6-F9F1A2EA015F}">
      <dgm:prSet/>
      <dgm:spPr/>
      <dgm:t>
        <a:bodyPr/>
        <a:lstStyle/>
        <a:p>
          <a:endParaRPr lang="en-IN"/>
        </a:p>
      </dgm:t>
    </dgm:pt>
    <dgm:pt modelId="{22A7D4DC-BD62-43B1-97B2-D4FCAB59F10F}">
      <dgm:prSet phldrT="[Text]"/>
      <dgm:spPr/>
      <dgm:t>
        <a:bodyPr/>
        <a:lstStyle/>
        <a:p>
          <a:r>
            <a:rPr lang="en-IN" dirty="0"/>
            <a:t>Post Profiling</a:t>
          </a:r>
        </a:p>
      </dgm:t>
    </dgm:pt>
    <dgm:pt modelId="{B2E1A0EC-82BD-40C9-9072-C6A32601DA58}" type="parTrans" cxnId="{857EE564-A572-43A8-983D-D3A2F9798FB7}">
      <dgm:prSet/>
      <dgm:spPr/>
      <dgm:t>
        <a:bodyPr/>
        <a:lstStyle/>
        <a:p>
          <a:endParaRPr lang="en-IN"/>
        </a:p>
      </dgm:t>
    </dgm:pt>
    <dgm:pt modelId="{FA74AAD9-3C3C-4E28-A39F-AD667157E2BA}" type="sibTrans" cxnId="{857EE564-A572-43A8-983D-D3A2F9798FB7}">
      <dgm:prSet/>
      <dgm:spPr/>
      <dgm:t>
        <a:bodyPr/>
        <a:lstStyle/>
        <a:p>
          <a:endParaRPr lang="en-IN"/>
        </a:p>
      </dgm:t>
    </dgm:pt>
    <dgm:pt modelId="{6C70050E-796F-4025-893A-16BC9924DC4E}">
      <dgm:prSet phldrT="[Text]"/>
      <dgm:spPr/>
      <dgm:t>
        <a:bodyPr/>
        <a:lstStyle/>
        <a:p>
          <a:r>
            <a:rPr lang="en-IN" dirty="0"/>
            <a:t>Ask Right Questions</a:t>
          </a:r>
        </a:p>
      </dgm:t>
    </dgm:pt>
    <dgm:pt modelId="{AA553727-5C2A-424B-A0E5-0634DA58C273}" type="parTrans" cxnId="{6072D94C-77F2-4642-B58E-92A35915BB47}">
      <dgm:prSet/>
      <dgm:spPr/>
      <dgm:t>
        <a:bodyPr/>
        <a:lstStyle/>
        <a:p>
          <a:endParaRPr lang="en-IN"/>
        </a:p>
      </dgm:t>
    </dgm:pt>
    <dgm:pt modelId="{D19DF3C9-F7F4-47FB-BCB8-38414405EF36}" type="sibTrans" cxnId="{6072D94C-77F2-4642-B58E-92A35915BB47}">
      <dgm:prSet/>
      <dgm:spPr/>
      <dgm:t>
        <a:bodyPr/>
        <a:lstStyle/>
        <a:p>
          <a:endParaRPr lang="en-IN"/>
        </a:p>
      </dgm:t>
    </dgm:pt>
    <dgm:pt modelId="{F306AEF8-3E89-4938-8E88-7C411058B98B}">
      <dgm:prSet phldrT="[Text]"/>
      <dgm:spPr/>
      <dgm:t>
        <a:bodyPr/>
        <a:lstStyle/>
        <a:p>
          <a:r>
            <a:rPr lang="en-IN" dirty="0"/>
            <a:t>Conclusion </a:t>
          </a:r>
          <a:br>
            <a:rPr lang="en-IN" dirty="0"/>
          </a:br>
          <a:endParaRPr lang="en-IN" dirty="0"/>
        </a:p>
      </dgm:t>
    </dgm:pt>
    <dgm:pt modelId="{A2116A80-0453-45F2-AAF7-4D6EFCA27052}" type="parTrans" cxnId="{63387EFC-A208-4873-B57D-AD430C5CCDD6}">
      <dgm:prSet/>
      <dgm:spPr/>
      <dgm:t>
        <a:bodyPr/>
        <a:lstStyle/>
        <a:p>
          <a:endParaRPr lang="en-IN"/>
        </a:p>
      </dgm:t>
    </dgm:pt>
    <dgm:pt modelId="{1F726A55-0FB1-4161-9C69-66FBDC0CE719}" type="sibTrans" cxnId="{63387EFC-A208-4873-B57D-AD430C5CCDD6}">
      <dgm:prSet/>
      <dgm:spPr/>
      <dgm:t>
        <a:bodyPr/>
        <a:lstStyle/>
        <a:p>
          <a:endParaRPr lang="en-IN"/>
        </a:p>
      </dgm:t>
    </dgm:pt>
    <dgm:pt modelId="{1DAF8C90-ED8A-4641-82E0-F96DECCA2DC2}" type="pres">
      <dgm:prSet presAssocID="{71EBF4A2-89CD-4ABB-A532-30F879F08DA0}" presName="linear" presStyleCnt="0">
        <dgm:presLayoutVars>
          <dgm:dir/>
          <dgm:animLvl val="lvl"/>
          <dgm:resizeHandles val="exact"/>
        </dgm:presLayoutVars>
      </dgm:prSet>
      <dgm:spPr/>
    </dgm:pt>
    <dgm:pt modelId="{A6640D06-ADB5-4300-BFCE-04B3E645C8A6}" type="pres">
      <dgm:prSet presAssocID="{F3C881E0-2D94-46A2-80A8-2D3E8F82BF9A}" presName="parentLin" presStyleCnt="0"/>
      <dgm:spPr/>
    </dgm:pt>
    <dgm:pt modelId="{BAFDC476-C1CB-4B99-B52E-92BB1441F623}" type="pres">
      <dgm:prSet presAssocID="{F3C881E0-2D94-46A2-80A8-2D3E8F82BF9A}" presName="parentLeftMargin" presStyleLbl="node1" presStyleIdx="0" presStyleCnt="8"/>
      <dgm:spPr/>
    </dgm:pt>
    <dgm:pt modelId="{C83AF5B6-208E-4AD6-ABF0-C3A239D17B84}" type="pres">
      <dgm:prSet presAssocID="{F3C881E0-2D94-46A2-80A8-2D3E8F82BF9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3E72595-5843-465A-8CDD-25A8F4251EF6}" type="pres">
      <dgm:prSet presAssocID="{F3C881E0-2D94-46A2-80A8-2D3E8F82BF9A}" presName="negativeSpace" presStyleCnt="0"/>
      <dgm:spPr/>
    </dgm:pt>
    <dgm:pt modelId="{FFA4A7F7-C1E0-4479-B96A-661E4C1C000F}" type="pres">
      <dgm:prSet presAssocID="{F3C881E0-2D94-46A2-80A8-2D3E8F82BF9A}" presName="childText" presStyleLbl="conFgAcc1" presStyleIdx="0" presStyleCnt="8">
        <dgm:presLayoutVars>
          <dgm:bulletEnabled val="1"/>
        </dgm:presLayoutVars>
      </dgm:prSet>
      <dgm:spPr/>
    </dgm:pt>
    <dgm:pt modelId="{B8EACF71-B862-4217-A1FE-7D0783C48F70}" type="pres">
      <dgm:prSet presAssocID="{89782552-B24D-4AB1-9D2D-AA7714F385E0}" presName="spaceBetweenRectangles" presStyleCnt="0"/>
      <dgm:spPr/>
    </dgm:pt>
    <dgm:pt modelId="{D56B11D7-3984-49E4-92A7-E5D4BBE3E561}" type="pres">
      <dgm:prSet presAssocID="{73F55E59-FE98-4773-8AC9-3A6266373385}" presName="parentLin" presStyleCnt="0"/>
      <dgm:spPr/>
    </dgm:pt>
    <dgm:pt modelId="{D0FB3AB3-CE48-489A-8D2C-10F8974C4ABF}" type="pres">
      <dgm:prSet presAssocID="{73F55E59-FE98-4773-8AC9-3A6266373385}" presName="parentLeftMargin" presStyleLbl="node1" presStyleIdx="0" presStyleCnt="8"/>
      <dgm:spPr/>
    </dgm:pt>
    <dgm:pt modelId="{B8C1BAF8-04C0-4194-BF48-76CDAAA285C3}" type="pres">
      <dgm:prSet presAssocID="{73F55E59-FE98-4773-8AC9-3A626637338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971B9A-7C84-4EC6-BC9E-DE7098A006CA}" type="pres">
      <dgm:prSet presAssocID="{73F55E59-FE98-4773-8AC9-3A6266373385}" presName="negativeSpace" presStyleCnt="0"/>
      <dgm:spPr/>
    </dgm:pt>
    <dgm:pt modelId="{39648B00-7DE0-471E-B08A-617CA74BF598}" type="pres">
      <dgm:prSet presAssocID="{73F55E59-FE98-4773-8AC9-3A6266373385}" presName="childText" presStyleLbl="conFgAcc1" presStyleIdx="1" presStyleCnt="8">
        <dgm:presLayoutVars>
          <dgm:bulletEnabled val="1"/>
        </dgm:presLayoutVars>
      </dgm:prSet>
      <dgm:spPr/>
    </dgm:pt>
    <dgm:pt modelId="{D22C9DE5-82FA-4CB7-BF23-9881F36D48D3}" type="pres">
      <dgm:prSet presAssocID="{DB22C861-0383-4D16-83C4-5A2498E26698}" presName="spaceBetweenRectangles" presStyleCnt="0"/>
      <dgm:spPr/>
    </dgm:pt>
    <dgm:pt modelId="{093C9AC5-A71F-4628-972A-8830CCC96FEE}" type="pres">
      <dgm:prSet presAssocID="{2DD9030C-F58B-491D-8F1A-055F661DC078}" presName="parentLin" presStyleCnt="0"/>
      <dgm:spPr/>
    </dgm:pt>
    <dgm:pt modelId="{AFF53EF2-3E03-4B05-9A3D-44698BFC9654}" type="pres">
      <dgm:prSet presAssocID="{2DD9030C-F58B-491D-8F1A-055F661DC078}" presName="parentLeftMargin" presStyleLbl="node1" presStyleIdx="1" presStyleCnt="8"/>
      <dgm:spPr/>
    </dgm:pt>
    <dgm:pt modelId="{041D6D5C-358F-4699-95AC-32F6A77A9B6A}" type="pres">
      <dgm:prSet presAssocID="{2DD9030C-F58B-491D-8F1A-055F661DC07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5B7FACE-0BD0-4951-87D3-A4D79F36FEF4}" type="pres">
      <dgm:prSet presAssocID="{2DD9030C-F58B-491D-8F1A-055F661DC078}" presName="negativeSpace" presStyleCnt="0"/>
      <dgm:spPr/>
    </dgm:pt>
    <dgm:pt modelId="{29CFB1BE-42B5-4975-9BFA-92BC6AA14A14}" type="pres">
      <dgm:prSet presAssocID="{2DD9030C-F58B-491D-8F1A-055F661DC078}" presName="childText" presStyleLbl="conFgAcc1" presStyleIdx="2" presStyleCnt="8">
        <dgm:presLayoutVars>
          <dgm:bulletEnabled val="1"/>
        </dgm:presLayoutVars>
      </dgm:prSet>
      <dgm:spPr/>
    </dgm:pt>
    <dgm:pt modelId="{ACB03AA1-9573-4621-BB5F-DE1740A984B5}" type="pres">
      <dgm:prSet presAssocID="{46E6358B-9BA9-47C2-A9E3-B023B255A3BD}" presName="spaceBetweenRectangles" presStyleCnt="0"/>
      <dgm:spPr/>
    </dgm:pt>
    <dgm:pt modelId="{52770BE8-473A-42EB-9F3B-8B509EDB7621}" type="pres">
      <dgm:prSet presAssocID="{E41BF787-44A1-475A-AF2E-6756315DF784}" presName="parentLin" presStyleCnt="0"/>
      <dgm:spPr/>
    </dgm:pt>
    <dgm:pt modelId="{C1176ECC-AE33-4330-97EC-7819FC5D2BB7}" type="pres">
      <dgm:prSet presAssocID="{E41BF787-44A1-475A-AF2E-6756315DF784}" presName="parentLeftMargin" presStyleLbl="node1" presStyleIdx="2" presStyleCnt="8"/>
      <dgm:spPr/>
    </dgm:pt>
    <dgm:pt modelId="{5187CC41-5B55-46AF-8221-A342E43C4A08}" type="pres">
      <dgm:prSet presAssocID="{E41BF787-44A1-475A-AF2E-6756315DF7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1F467B6-07C7-4B01-B948-0588E5F98C83}" type="pres">
      <dgm:prSet presAssocID="{E41BF787-44A1-475A-AF2E-6756315DF784}" presName="negativeSpace" presStyleCnt="0"/>
      <dgm:spPr/>
    </dgm:pt>
    <dgm:pt modelId="{FC900AE5-EDF8-4BBE-B305-D024E89E6253}" type="pres">
      <dgm:prSet presAssocID="{E41BF787-44A1-475A-AF2E-6756315DF784}" presName="childText" presStyleLbl="conFgAcc1" presStyleIdx="3" presStyleCnt="8">
        <dgm:presLayoutVars>
          <dgm:bulletEnabled val="1"/>
        </dgm:presLayoutVars>
      </dgm:prSet>
      <dgm:spPr/>
    </dgm:pt>
    <dgm:pt modelId="{F4965254-9701-4BFB-8E7D-6A9D86A6E228}" type="pres">
      <dgm:prSet presAssocID="{4427C29B-1A5F-47CE-9CA6-4EA3C79B3CA9}" presName="spaceBetweenRectangles" presStyleCnt="0"/>
      <dgm:spPr/>
    </dgm:pt>
    <dgm:pt modelId="{10CCA1FF-97B9-404C-A2FC-FE2641677884}" type="pres">
      <dgm:prSet presAssocID="{31CA3CA5-AE42-47B9-BFB7-5ACA748347BC}" presName="parentLin" presStyleCnt="0"/>
      <dgm:spPr/>
    </dgm:pt>
    <dgm:pt modelId="{F5B00B8B-C06D-4451-ABCD-E2B6DD65180B}" type="pres">
      <dgm:prSet presAssocID="{31CA3CA5-AE42-47B9-BFB7-5ACA748347BC}" presName="parentLeftMargin" presStyleLbl="node1" presStyleIdx="3" presStyleCnt="8"/>
      <dgm:spPr/>
    </dgm:pt>
    <dgm:pt modelId="{38A8FB19-B54A-4E1F-BE6B-03128B5760F4}" type="pres">
      <dgm:prSet presAssocID="{31CA3CA5-AE42-47B9-BFB7-5ACA748347B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5EECBBB-317B-4A31-BB34-F165517D284A}" type="pres">
      <dgm:prSet presAssocID="{31CA3CA5-AE42-47B9-BFB7-5ACA748347BC}" presName="negativeSpace" presStyleCnt="0"/>
      <dgm:spPr/>
    </dgm:pt>
    <dgm:pt modelId="{1A74B535-E048-4B29-A010-423E4B896513}" type="pres">
      <dgm:prSet presAssocID="{31CA3CA5-AE42-47B9-BFB7-5ACA748347BC}" presName="childText" presStyleLbl="conFgAcc1" presStyleIdx="4" presStyleCnt="8">
        <dgm:presLayoutVars>
          <dgm:bulletEnabled val="1"/>
        </dgm:presLayoutVars>
      </dgm:prSet>
      <dgm:spPr/>
    </dgm:pt>
    <dgm:pt modelId="{ED4F19D6-229D-414A-A4E4-2C79BBC7CF36}" type="pres">
      <dgm:prSet presAssocID="{F798CE4B-04AE-4F99-8B5F-195BC3D4C9B6}" presName="spaceBetweenRectangles" presStyleCnt="0"/>
      <dgm:spPr/>
    </dgm:pt>
    <dgm:pt modelId="{EE2C10AE-FA81-4330-8F9C-1E07EE9F5C3D}" type="pres">
      <dgm:prSet presAssocID="{22A7D4DC-BD62-43B1-97B2-D4FCAB59F10F}" presName="parentLin" presStyleCnt="0"/>
      <dgm:spPr/>
    </dgm:pt>
    <dgm:pt modelId="{419B4C67-05E4-491E-8BF6-F1126DD67AD7}" type="pres">
      <dgm:prSet presAssocID="{22A7D4DC-BD62-43B1-97B2-D4FCAB59F10F}" presName="parentLeftMargin" presStyleLbl="node1" presStyleIdx="4" presStyleCnt="8"/>
      <dgm:spPr/>
    </dgm:pt>
    <dgm:pt modelId="{941158F4-48F2-491C-A0C0-B4F6A9583534}" type="pres">
      <dgm:prSet presAssocID="{22A7D4DC-BD62-43B1-97B2-D4FCAB59F10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0F4077B-213C-4268-AAA6-201DF396C9F8}" type="pres">
      <dgm:prSet presAssocID="{22A7D4DC-BD62-43B1-97B2-D4FCAB59F10F}" presName="negativeSpace" presStyleCnt="0"/>
      <dgm:spPr/>
    </dgm:pt>
    <dgm:pt modelId="{D193EFB9-2B8C-40B8-868A-6CC081EA9E50}" type="pres">
      <dgm:prSet presAssocID="{22A7D4DC-BD62-43B1-97B2-D4FCAB59F10F}" presName="childText" presStyleLbl="conFgAcc1" presStyleIdx="5" presStyleCnt="8">
        <dgm:presLayoutVars>
          <dgm:bulletEnabled val="1"/>
        </dgm:presLayoutVars>
      </dgm:prSet>
      <dgm:spPr/>
    </dgm:pt>
    <dgm:pt modelId="{E77DE577-5C8D-4E56-A7A5-B8C752FD085A}" type="pres">
      <dgm:prSet presAssocID="{FA74AAD9-3C3C-4E28-A39F-AD667157E2BA}" presName="spaceBetweenRectangles" presStyleCnt="0"/>
      <dgm:spPr/>
    </dgm:pt>
    <dgm:pt modelId="{A85282E9-D990-4929-BB90-6DB959AA2856}" type="pres">
      <dgm:prSet presAssocID="{6C70050E-796F-4025-893A-16BC9924DC4E}" presName="parentLin" presStyleCnt="0"/>
      <dgm:spPr/>
    </dgm:pt>
    <dgm:pt modelId="{18D5C267-A6BA-4094-AE73-0140216E2912}" type="pres">
      <dgm:prSet presAssocID="{6C70050E-796F-4025-893A-16BC9924DC4E}" presName="parentLeftMargin" presStyleLbl="node1" presStyleIdx="5" presStyleCnt="8"/>
      <dgm:spPr/>
    </dgm:pt>
    <dgm:pt modelId="{7B2ACCC9-E221-4103-B334-ECEAE8F1B6E5}" type="pres">
      <dgm:prSet presAssocID="{6C70050E-796F-4025-893A-16BC9924DC4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DBD690-08A8-4765-B0B8-7980A4D1DFCD}" type="pres">
      <dgm:prSet presAssocID="{6C70050E-796F-4025-893A-16BC9924DC4E}" presName="negativeSpace" presStyleCnt="0"/>
      <dgm:spPr/>
    </dgm:pt>
    <dgm:pt modelId="{E6AE4216-257B-4B28-B59C-D91B139F0626}" type="pres">
      <dgm:prSet presAssocID="{6C70050E-796F-4025-893A-16BC9924DC4E}" presName="childText" presStyleLbl="conFgAcc1" presStyleIdx="6" presStyleCnt="8">
        <dgm:presLayoutVars>
          <dgm:bulletEnabled val="1"/>
        </dgm:presLayoutVars>
      </dgm:prSet>
      <dgm:spPr/>
    </dgm:pt>
    <dgm:pt modelId="{B8C051A7-0AE7-4457-89BB-7912ECF946D7}" type="pres">
      <dgm:prSet presAssocID="{D19DF3C9-F7F4-47FB-BCB8-38414405EF36}" presName="spaceBetweenRectangles" presStyleCnt="0"/>
      <dgm:spPr/>
    </dgm:pt>
    <dgm:pt modelId="{F37B4806-BCAB-4C54-80CA-72D1756827DE}" type="pres">
      <dgm:prSet presAssocID="{F306AEF8-3E89-4938-8E88-7C411058B98B}" presName="parentLin" presStyleCnt="0"/>
      <dgm:spPr/>
    </dgm:pt>
    <dgm:pt modelId="{2481DFFB-2C3C-4CDB-AADE-526C02E9A23C}" type="pres">
      <dgm:prSet presAssocID="{F306AEF8-3E89-4938-8E88-7C411058B98B}" presName="parentLeftMargin" presStyleLbl="node1" presStyleIdx="6" presStyleCnt="8"/>
      <dgm:spPr/>
    </dgm:pt>
    <dgm:pt modelId="{B86FBB52-43D6-457F-8413-9F8A3A81EA67}" type="pres">
      <dgm:prSet presAssocID="{F306AEF8-3E89-4938-8E88-7C411058B98B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869069B-F75E-4E31-868C-1E8478B3D364}" type="pres">
      <dgm:prSet presAssocID="{F306AEF8-3E89-4938-8E88-7C411058B98B}" presName="negativeSpace" presStyleCnt="0"/>
      <dgm:spPr/>
    </dgm:pt>
    <dgm:pt modelId="{73E5C1B8-E56B-47CD-9A03-EBB1FA74C7F5}" type="pres">
      <dgm:prSet presAssocID="{F306AEF8-3E89-4938-8E88-7C411058B98B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44F1D03-4511-4B75-AAF2-9EDC63241CEC}" type="presOf" srcId="{E41BF787-44A1-475A-AF2E-6756315DF784}" destId="{5187CC41-5B55-46AF-8221-A342E43C4A08}" srcOrd="1" destOrd="0" presId="urn:microsoft.com/office/officeart/2005/8/layout/list1"/>
    <dgm:cxn modelId="{94184805-7732-4FFA-85C6-F9F1A2EA015F}" srcId="{71EBF4A2-89CD-4ABB-A532-30F879F08DA0}" destId="{31CA3CA5-AE42-47B9-BFB7-5ACA748347BC}" srcOrd="4" destOrd="0" parTransId="{6C600A83-072A-4D7C-AB17-35D868B31060}" sibTransId="{F798CE4B-04AE-4F99-8B5F-195BC3D4C9B6}"/>
    <dgm:cxn modelId="{53BDA516-1CB3-4DF4-ACB5-CA4B181B8D25}" type="presOf" srcId="{F306AEF8-3E89-4938-8E88-7C411058B98B}" destId="{2481DFFB-2C3C-4CDB-AADE-526C02E9A23C}" srcOrd="0" destOrd="0" presId="urn:microsoft.com/office/officeart/2005/8/layout/list1"/>
    <dgm:cxn modelId="{CD1BE534-25BC-4D67-8815-5BCFF9EE4DEE}" type="presOf" srcId="{22A7D4DC-BD62-43B1-97B2-D4FCAB59F10F}" destId="{419B4C67-05E4-491E-8BF6-F1126DD67AD7}" srcOrd="0" destOrd="0" presId="urn:microsoft.com/office/officeart/2005/8/layout/list1"/>
    <dgm:cxn modelId="{2E86FC3E-A78C-45FA-A9D9-F0B920649FA7}" type="presOf" srcId="{31CA3CA5-AE42-47B9-BFB7-5ACA748347BC}" destId="{38A8FB19-B54A-4E1F-BE6B-03128B5760F4}" srcOrd="1" destOrd="0" presId="urn:microsoft.com/office/officeart/2005/8/layout/list1"/>
    <dgm:cxn modelId="{857EE564-A572-43A8-983D-D3A2F9798FB7}" srcId="{71EBF4A2-89CD-4ABB-A532-30F879F08DA0}" destId="{22A7D4DC-BD62-43B1-97B2-D4FCAB59F10F}" srcOrd="5" destOrd="0" parTransId="{B2E1A0EC-82BD-40C9-9072-C6A32601DA58}" sibTransId="{FA74AAD9-3C3C-4E28-A39F-AD667157E2BA}"/>
    <dgm:cxn modelId="{6072D94C-77F2-4642-B58E-92A35915BB47}" srcId="{71EBF4A2-89CD-4ABB-A532-30F879F08DA0}" destId="{6C70050E-796F-4025-893A-16BC9924DC4E}" srcOrd="6" destOrd="0" parTransId="{AA553727-5C2A-424B-A0E5-0634DA58C273}" sibTransId="{D19DF3C9-F7F4-47FB-BCB8-38414405EF36}"/>
    <dgm:cxn modelId="{E5C0CD55-8AF7-4033-A206-D846BFA52677}" srcId="{71EBF4A2-89CD-4ABB-A532-30F879F08DA0}" destId="{73F55E59-FE98-4773-8AC9-3A6266373385}" srcOrd="1" destOrd="0" parTransId="{E25B4BBE-CA96-449B-8144-AE6B2E3FCF90}" sibTransId="{DB22C861-0383-4D16-83C4-5A2498E26698}"/>
    <dgm:cxn modelId="{3DA2E078-0ADB-4381-B470-2E787A3B7124}" type="presOf" srcId="{E41BF787-44A1-475A-AF2E-6756315DF784}" destId="{C1176ECC-AE33-4330-97EC-7819FC5D2BB7}" srcOrd="0" destOrd="0" presId="urn:microsoft.com/office/officeart/2005/8/layout/list1"/>
    <dgm:cxn modelId="{5207FA7F-4131-4192-B1B7-E32CA8D8C255}" type="presOf" srcId="{22A7D4DC-BD62-43B1-97B2-D4FCAB59F10F}" destId="{941158F4-48F2-491C-A0C0-B4F6A9583534}" srcOrd="1" destOrd="0" presId="urn:microsoft.com/office/officeart/2005/8/layout/list1"/>
    <dgm:cxn modelId="{14F5B584-087D-4507-BCCB-568824DCEDF0}" srcId="{71EBF4A2-89CD-4ABB-A532-30F879F08DA0}" destId="{F3C881E0-2D94-46A2-80A8-2D3E8F82BF9A}" srcOrd="0" destOrd="0" parTransId="{F6F5548C-9064-4ABA-B942-6936FF3BDE26}" sibTransId="{89782552-B24D-4AB1-9D2D-AA7714F385E0}"/>
    <dgm:cxn modelId="{2E701D85-5EA9-4B82-9900-9EF35B0CC052}" type="presOf" srcId="{31CA3CA5-AE42-47B9-BFB7-5ACA748347BC}" destId="{F5B00B8B-C06D-4451-ABCD-E2B6DD65180B}" srcOrd="0" destOrd="0" presId="urn:microsoft.com/office/officeart/2005/8/layout/list1"/>
    <dgm:cxn modelId="{6109419B-B2DD-49C5-BCE7-822F6D5895A1}" type="presOf" srcId="{6C70050E-796F-4025-893A-16BC9924DC4E}" destId="{7B2ACCC9-E221-4103-B334-ECEAE8F1B6E5}" srcOrd="1" destOrd="0" presId="urn:microsoft.com/office/officeart/2005/8/layout/list1"/>
    <dgm:cxn modelId="{55AAC0AC-0C93-495F-BD32-024DA4B6AF9C}" type="presOf" srcId="{F3C881E0-2D94-46A2-80A8-2D3E8F82BF9A}" destId="{C83AF5B6-208E-4AD6-ABF0-C3A239D17B84}" srcOrd="1" destOrd="0" presId="urn:microsoft.com/office/officeart/2005/8/layout/list1"/>
    <dgm:cxn modelId="{222674CA-6091-4635-BF17-1C74C416AFAB}" type="presOf" srcId="{6C70050E-796F-4025-893A-16BC9924DC4E}" destId="{18D5C267-A6BA-4094-AE73-0140216E2912}" srcOrd="0" destOrd="0" presId="urn:microsoft.com/office/officeart/2005/8/layout/list1"/>
    <dgm:cxn modelId="{174EA0D1-E189-4B12-8FD8-D253B732CE57}" type="presOf" srcId="{2DD9030C-F58B-491D-8F1A-055F661DC078}" destId="{AFF53EF2-3E03-4B05-9A3D-44698BFC9654}" srcOrd="0" destOrd="0" presId="urn:microsoft.com/office/officeart/2005/8/layout/list1"/>
    <dgm:cxn modelId="{4805E1DC-A01B-4F9B-B26B-F3A353DE5003}" type="presOf" srcId="{71EBF4A2-89CD-4ABB-A532-30F879F08DA0}" destId="{1DAF8C90-ED8A-4641-82E0-F96DECCA2DC2}" srcOrd="0" destOrd="0" presId="urn:microsoft.com/office/officeart/2005/8/layout/list1"/>
    <dgm:cxn modelId="{3D8FE6E1-073C-4E05-AD51-5F34663B6DDD}" type="presOf" srcId="{2DD9030C-F58B-491D-8F1A-055F661DC078}" destId="{041D6D5C-358F-4699-95AC-32F6A77A9B6A}" srcOrd="1" destOrd="0" presId="urn:microsoft.com/office/officeart/2005/8/layout/list1"/>
    <dgm:cxn modelId="{1AB677E7-6CB8-4370-8865-7D6B43164100}" type="presOf" srcId="{73F55E59-FE98-4773-8AC9-3A6266373385}" destId="{D0FB3AB3-CE48-489A-8D2C-10F8974C4ABF}" srcOrd="0" destOrd="0" presId="urn:microsoft.com/office/officeart/2005/8/layout/list1"/>
    <dgm:cxn modelId="{2228A4E7-CA06-4ACA-9910-121179DACFB0}" type="presOf" srcId="{F306AEF8-3E89-4938-8E88-7C411058B98B}" destId="{B86FBB52-43D6-457F-8413-9F8A3A81EA67}" srcOrd="1" destOrd="0" presId="urn:microsoft.com/office/officeart/2005/8/layout/list1"/>
    <dgm:cxn modelId="{AF6ADCEB-110D-43F7-ADE7-7BD577A03998}" type="presOf" srcId="{73F55E59-FE98-4773-8AC9-3A6266373385}" destId="{B8C1BAF8-04C0-4194-BF48-76CDAAA285C3}" srcOrd="1" destOrd="0" presId="urn:microsoft.com/office/officeart/2005/8/layout/list1"/>
    <dgm:cxn modelId="{FC66C4F3-D725-478B-A2E0-4007D048FA92}" type="presOf" srcId="{F3C881E0-2D94-46A2-80A8-2D3E8F82BF9A}" destId="{BAFDC476-C1CB-4B99-B52E-92BB1441F623}" srcOrd="0" destOrd="0" presId="urn:microsoft.com/office/officeart/2005/8/layout/list1"/>
    <dgm:cxn modelId="{5F64E7F9-F330-4FAB-830F-BDF458CD3291}" srcId="{71EBF4A2-89CD-4ABB-A532-30F879F08DA0}" destId="{2DD9030C-F58B-491D-8F1A-055F661DC078}" srcOrd="2" destOrd="0" parTransId="{65AA65A0-1299-436D-B43B-E27FF14DBA40}" sibTransId="{46E6358B-9BA9-47C2-A9E3-B023B255A3BD}"/>
    <dgm:cxn modelId="{63387EFC-A208-4873-B57D-AD430C5CCDD6}" srcId="{71EBF4A2-89CD-4ABB-A532-30F879F08DA0}" destId="{F306AEF8-3E89-4938-8E88-7C411058B98B}" srcOrd="7" destOrd="0" parTransId="{A2116A80-0453-45F2-AAF7-4D6EFCA27052}" sibTransId="{1F726A55-0FB1-4161-9C69-66FBDC0CE719}"/>
    <dgm:cxn modelId="{A62BECFC-A3FE-4F1D-B66D-D25F967E2F39}" srcId="{71EBF4A2-89CD-4ABB-A532-30F879F08DA0}" destId="{E41BF787-44A1-475A-AF2E-6756315DF784}" srcOrd="3" destOrd="0" parTransId="{7D541E1D-C51A-4558-90D9-57B0426CE874}" sibTransId="{4427C29B-1A5F-47CE-9CA6-4EA3C79B3CA9}"/>
    <dgm:cxn modelId="{70484790-AAE0-4721-B1DC-88658309398D}" type="presParOf" srcId="{1DAF8C90-ED8A-4641-82E0-F96DECCA2DC2}" destId="{A6640D06-ADB5-4300-BFCE-04B3E645C8A6}" srcOrd="0" destOrd="0" presId="urn:microsoft.com/office/officeart/2005/8/layout/list1"/>
    <dgm:cxn modelId="{6D8C0FD0-6497-48EB-964A-B8A35359304A}" type="presParOf" srcId="{A6640D06-ADB5-4300-BFCE-04B3E645C8A6}" destId="{BAFDC476-C1CB-4B99-B52E-92BB1441F623}" srcOrd="0" destOrd="0" presId="urn:microsoft.com/office/officeart/2005/8/layout/list1"/>
    <dgm:cxn modelId="{41491909-CD81-41A3-A18A-1BB692A4C9DF}" type="presParOf" srcId="{A6640D06-ADB5-4300-BFCE-04B3E645C8A6}" destId="{C83AF5B6-208E-4AD6-ABF0-C3A239D17B84}" srcOrd="1" destOrd="0" presId="urn:microsoft.com/office/officeart/2005/8/layout/list1"/>
    <dgm:cxn modelId="{ADF56B08-20C5-4BFB-9F9F-AD536A3594E1}" type="presParOf" srcId="{1DAF8C90-ED8A-4641-82E0-F96DECCA2DC2}" destId="{73E72595-5843-465A-8CDD-25A8F4251EF6}" srcOrd="1" destOrd="0" presId="urn:microsoft.com/office/officeart/2005/8/layout/list1"/>
    <dgm:cxn modelId="{B8B22498-5A04-4E52-A9A9-6A7373ECDD8E}" type="presParOf" srcId="{1DAF8C90-ED8A-4641-82E0-F96DECCA2DC2}" destId="{FFA4A7F7-C1E0-4479-B96A-661E4C1C000F}" srcOrd="2" destOrd="0" presId="urn:microsoft.com/office/officeart/2005/8/layout/list1"/>
    <dgm:cxn modelId="{4936B73F-F07A-4E93-B26A-09BC4BA39004}" type="presParOf" srcId="{1DAF8C90-ED8A-4641-82E0-F96DECCA2DC2}" destId="{B8EACF71-B862-4217-A1FE-7D0783C48F70}" srcOrd="3" destOrd="0" presId="urn:microsoft.com/office/officeart/2005/8/layout/list1"/>
    <dgm:cxn modelId="{BD26D0D5-4623-489F-BACC-F9816089A8B5}" type="presParOf" srcId="{1DAF8C90-ED8A-4641-82E0-F96DECCA2DC2}" destId="{D56B11D7-3984-49E4-92A7-E5D4BBE3E561}" srcOrd="4" destOrd="0" presId="urn:microsoft.com/office/officeart/2005/8/layout/list1"/>
    <dgm:cxn modelId="{0CCE9237-88B4-4F61-98F1-33C145F53EFE}" type="presParOf" srcId="{D56B11D7-3984-49E4-92A7-E5D4BBE3E561}" destId="{D0FB3AB3-CE48-489A-8D2C-10F8974C4ABF}" srcOrd="0" destOrd="0" presId="urn:microsoft.com/office/officeart/2005/8/layout/list1"/>
    <dgm:cxn modelId="{5D72D99E-7E5D-4524-8D53-43774F8923D4}" type="presParOf" srcId="{D56B11D7-3984-49E4-92A7-E5D4BBE3E561}" destId="{B8C1BAF8-04C0-4194-BF48-76CDAAA285C3}" srcOrd="1" destOrd="0" presId="urn:microsoft.com/office/officeart/2005/8/layout/list1"/>
    <dgm:cxn modelId="{A84F44E4-56E8-40FD-8258-D16C2CE25EB7}" type="presParOf" srcId="{1DAF8C90-ED8A-4641-82E0-F96DECCA2DC2}" destId="{FA971B9A-7C84-4EC6-BC9E-DE7098A006CA}" srcOrd="5" destOrd="0" presId="urn:microsoft.com/office/officeart/2005/8/layout/list1"/>
    <dgm:cxn modelId="{4EA229F1-1AFD-4B2C-A021-144783D7419B}" type="presParOf" srcId="{1DAF8C90-ED8A-4641-82E0-F96DECCA2DC2}" destId="{39648B00-7DE0-471E-B08A-617CA74BF598}" srcOrd="6" destOrd="0" presId="urn:microsoft.com/office/officeart/2005/8/layout/list1"/>
    <dgm:cxn modelId="{9D930D1D-1658-448A-A738-DCE1DE59D89E}" type="presParOf" srcId="{1DAF8C90-ED8A-4641-82E0-F96DECCA2DC2}" destId="{D22C9DE5-82FA-4CB7-BF23-9881F36D48D3}" srcOrd="7" destOrd="0" presId="urn:microsoft.com/office/officeart/2005/8/layout/list1"/>
    <dgm:cxn modelId="{9829526E-1031-4771-93BC-EF7D7179D2DE}" type="presParOf" srcId="{1DAF8C90-ED8A-4641-82E0-F96DECCA2DC2}" destId="{093C9AC5-A71F-4628-972A-8830CCC96FEE}" srcOrd="8" destOrd="0" presId="urn:microsoft.com/office/officeart/2005/8/layout/list1"/>
    <dgm:cxn modelId="{C8666F7A-8B1B-4348-9CE0-9BE4AE0861DA}" type="presParOf" srcId="{093C9AC5-A71F-4628-972A-8830CCC96FEE}" destId="{AFF53EF2-3E03-4B05-9A3D-44698BFC9654}" srcOrd="0" destOrd="0" presId="urn:microsoft.com/office/officeart/2005/8/layout/list1"/>
    <dgm:cxn modelId="{6B8118FE-BD8A-430C-B129-7BB1E66C868C}" type="presParOf" srcId="{093C9AC5-A71F-4628-972A-8830CCC96FEE}" destId="{041D6D5C-358F-4699-95AC-32F6A77A9B6A}" srcOrd="1" destOrd="0" presId="urn:microsoft.com/office/officeart/2005/8/layout/list1"/>
    <dgm:cxn modelId="{AA3A2616-7138-4D02-B17D-3ACF367F0B2E}" type="presParOf" srcId="{1DAF8C90-ED8A-4641-82E0-F96DECCA2DC2}" destId="{D5B7FACE-0BD0-4951-87D3-A4D79F36FEF4}" srcOrd="9" destOrd="0" presId="urn:microsoft.com/office/officeart/2005/8/layout/list1"/>
    <dgm:cxn modelId="{A2813045-209B-4B2C-8F3E-15E4D5B030D0}" type="presParOf" srcId="{1DAF8C90-ED8A-4641-82E0-F96DECCA2DC2}" destId="{29CFB1BE-42B5-4975-9BFA-92BC6AA14A14}" srcOrd="10" destOrd="0" presId="urn:microsoft.com/office/officeart/2005/8/layout/list1"/>
    <dgm:cxn modelId="{717600F5-31C1-47EC-915B-FCBE1CA3FFA7}" type="presParOf" srcId="{1DAF8C90-ED8A-4641-82E0-F96DECCA2DC2}" destId="{ACB03AA1-9573-4621-BB5F-DE1740A984B5}" srcOrd="11" destOrd="0" presId="urn:microsoft.com/office/officeart/2005/8/layout/list1"/>
    <dgm:cxn modelId="{2AE8C1C1-A18E-4400-BD06-93773B7221D6}" type="presParOf" srcId="{1DAF8C90-ED8A-4641-82E0-F96DECCA2DC2}" destId="{52770BE8-473A-42EB-9F3B-8B509EDB7621}" srcOrd="12" destOrd="0" presId="urn:microsoft.com/office/officeart/2005/8/layout/list1"/>
    <dgm:cxn modelId="{8631146E-4B2B-4D14-8FC7-7CC2CCB736B0}" type="presParOf" srcId="{52770BE8-473A-42EB-9F3B-8B509EDB7621}" destId="{C1176ECC-AE33-4330-97EC-7819FC5D2BB7}" srcOrd="0" destOrd="0" presId="urn:microsoft.com/office/officeart/2005/8/layout/list1"/>
    <dgm:cxn modelId="{95D759DF-2B78-4489-8ACA-929C953862CD}" type="presParOf" srcId="{52770BE8-473A-42EB-9F3B-8B509EDB7621}" destId="{5187CC41-5B55-46AF-8221-A342E43C4A08}" srcOrd="1" destOrd="0" presId="urn:microsoft.com/office/officeart/2005/8/layout/list1"/>
    <dgm:cxn modelId="{5C150D28-09D7-41DF-B1E1-D785E8F49F2A}" type="presParOf" srcId="{1DAF8C90-ED8A-4641-82E0-F96DECCA2DC2}" destId="{A1F467B6-07C7-4B01-B948-0588E5F98C83}" srcOrd="13" destOrd="0" presId="urn:microsoft.com/office/officeart/2005/8/layout/list1"/>
    <dgm:cxn modelId="{0EE5BE8A-8663-4DAF-873E-B5E6D9A7EE45}" type="presParOf" srcId="{1DAF8C90-ED8A-4641-82E0-F96DECCA2DC2}" destId="{FC900AE5-EDF8-4BBE-B305-D024E89E6253}" srcOrd="14" destOrd="0" presId="urn:microsoft.com/office/officeart/2005/8/layout/list1"/>
    <dgm:cxn modelId="{BB900BBC-16B7-420B-985D-013B17F5B63F}" type="presParOf" srcId="{1DAF8C90-ED8A-4641-82E0-F96DECCA2DC2}" destId="{F4965254-9701-4BFB-8E7D-6A9D86A6E228}" srcOrd="15" destOrd="0" presId="urn:microsoft.com/office/officeart/2005/8/layout/list1"/>
    <dgm:cxn modelId="{7491A153-A120-463D-A518-3FD1EA426214}" type="presParOf" srcId="{1DAF8C90-ED8A-4641-82E0-F96DECCA2DC2}" destId="{10CCA1FF-97B9-404C-A2FC-FE2641677884}" srcOrd="16" destOrd="0" presId="urn:microsoft.com/office/officeart/2005/8/layout/list1"/>
    <dgm:cxn modelId="{C1F6B053-3CD2-4156-856F-9496BF9F8CB8}" type="presParOf" srcId="{10CCA1FF-97B9-404C-A2FC-FE2641677884}" destId="{F5B00B8B-C06D-4451-ABCD-E2B6DD65180B}" srcOrd="0" destOrd="0" presId="urn:microsoft.com/office/officeart/2005/8/layout/list1"/>
    <dgm:cxn modelId="{F5A20721-D6C5-4F95-BB2E-CF7CE003CB6F}" type="presParOf" srcId="{10CCA1FF-97B9-404C-A2FC-FE2641677884}" destId="{38A8FB19-B54A-4E1F-BE6B-03128B5760F4}" srcOrd="1" destOrd="0" presId="urn:microsoft.com/office/officeart/2005/8/layout/list1"/>
    <dgm:cxn modelId="{03D9A6E6-BDE8-4E36-A903-C249DAA55FE6}" type="presParOf" srcId="{1DAF8C90-ED8A-4641-82E0-F96DECCA2DC2}" destId="{A5EECBBB-317B-4A31-BB34-F165517D284A}" srcOrd="17" destOrd="0" presId="urn:microsoft.com/office/officeart/2005/8/layout/list1"/>
    <dgm:cxn modelId="{5DE1758F-9A9E-4767-9817-A78E2138622B}" type="presParOf" srcId="{1DAF8C90-ED8A-4641-82E0-F96DECCA2DC2}" destId="{1A74B535-E048-4B29-A010-423E4B896513}" srcOrd="18" destOrd="0" presId="urn:microsoft.com/office/officeart/2005/8/layout/list1"/>
    <dgm:cxn modelId="{704CAB07-A3E8-4B5A-9AB9-B8D2B965CB0E}" type="presParOf" srcId="{1DAF8C90-ED8A-4641-82E0-F96DECCA2DC2}" destId="{ED4F19D6-229D-414A-A4E4-2C79BBC7CF36}" srcOrd="19" destOrd="0" presId="urn:microsoft.com/office/officeart/2005/8/layout/list1"/>
    <dgm:cxn modelId="{EE7D2AD1-3A3B-4E8E-BE04-7B9672719DD2}" type="presParOf" srcId="{1DAF8C90-ED8A-4641-82E0-F96DECCA2DC2}" destId="{EE2C10AE-FA81-4330-8F9C-1E07EE9F5C3D}" srcOrd="20" destOrd="0" presId="urn:microsoft.com/office/officeart/2005/8/layout/list1"/>
    <dgm:cxn modelId="{F4A484C8-B546-424C-B7C4-DFD3FC665175}" type="presParOf" srcId="{EE2C10AE-FA81-4330-8F9C-1E07EE9F5C3D}" destId="{419B4C67-05E4-491E-8BF6-F1126DD67AD7}" srcOrd="0" destOrd="0" presId="urn:microsoft.com/office/officeart/2005/8/layout/list1"/>
    <dgm:cxn modelId="{520EA68F-689C-41EF-8D67-5DA4D7BE48E7}" type="presParOf" srcId="{EE2C10AE-FA81-4330-8F9C-1E07EE9F5C3D}" destId="{941158F4-48F2-491C-A0C0-B4F6A9583534}" srcOrd="1" destOrd="0" presId="urn:microsoft.com/office/officeart/2005/8/layout/list1"/>
    <dgm:cxn modelId="{99C529E9-9735-4CED-82B2-514D8E78DF2F}" type="presParOf" srcId="{1DAF8C90-ED8A-4641-82E0-F96DECCA2DC2}" destId="{10F4077B-213C-4268-AAA6-201DF396C9F8}" srcOrd="21" destOrd="0" presId="urn:microsoft.com/office/officeart/2005/8/layout/list1"/>
    <dgm:cxn modelId="{04C17EF7-6268-4671-B36B-9D2A32307698}" type="presParOf" srcId="{1DAF8C90-ED8A-4641-82E0-F96DECCA2DC2}" destId="{D193EFB9-2B8C-40B8-868A-6CC081EA9E50}" srcOrd="22" destOrd="0" presId="urn:microsoft.com/office/officeart/2005/8/layout/list1"/>
    <dgm:cxn modelId="{5AC0C59A-1985-4247-8EEE-B832FD15C421}" type="presParOf" srcId="{1DAF8C90-ED8A-4641-82E0-F96DECCA2DC2}" destId="{E77DE577-5C8D-4E56-A7A5-B8C752FD085A}" srcOrd="23" destOrd="0" presId="urn:microsoft.com/office/officeart/2005/8/layout/list1"/>
    <dgm:cxn modelId="{CA3021B5-351C-483A-A53F-3DCC8EE13D7B}" type="presParOf" srcId="{1DAF8C90-ED8A-4641-82E0-F96DECCA2DC2}" destId="{A85282E9-D990-4929-BB90-6DB959AA2856}" srcOrd="24" destOrd="0" presId="urn:microsoft.com/office/officeart/2005/8/layout/list1"/>
    <dgm:cxn modelId="{E3A65391-42E4-4F90-B0A6-3708FDBAE96A}" type="presParOf" srcId="{A85282E9-D990-4929-BB90-6DB959AA2856}" destId="{18D5C267-A6BA-4094-AE73-0140216E2912}" srcOrd="0" destOrd="0" presId="urn:microsoft.com/office/officeart/2005/8/layout/list1"/>
    <dgm:cxn modelId="{2C7A2009-6A51-4EC9-8C7B-8769D8F43497}" type="presParOf" srcId="{A85282E9-D990-4929-BB90-6DB959AA2856}" destId="{7B2ACCC9-E221-4103-B334-ECEAE8F1B6E5}" srcOrd="1" destOrd="0" presId="urn:microsoft.com/office/officeart/2005/8/layout/list1"/>
    <dgm:cxn modelId="{96C3FB38-12DC-49BF-9EAC-45BBF8C9A999}" type="presParOf" srcId="{1DAF8C90-ED8A-4641-82E0-F96DECCA2DC2}" destId="{6CDBD690-08A8-4765-B0B8-7980A4D1DFCD}" srcOrd="25" destOrd="0" presId="urn:microsoft.com/office/officeart/2005/8/layout/list1"/>
    <dgm:cxn modelId="{41D51949-2E9E-4DE5-8683-408565753494}" type="presParOf" srcId="{1DAF8C90-ED8A-4641-82E0-F96DECCA2DC2}" destId="{E6AE4216-257B-4B28-B59C-D91B139F0626}" srcOrd="26" destOrd="0" presId="urn:microsoft.com/office/officeart/2005/8/layout/list1"/>
    <dgm:cxn modelId="{F2BD494C-4C16-42C1-BFEA-7A6AF26D53A6}" type="presParOf" srcId="{1DAF8C90-ED8A-4641-82E0-F96DECCA2DC2}" destId="{B8C051A7-0AE7-4457-89BB-7912ECF946D7}" srcOrd="27" destOrd="0" presId="urn:microsoft.com/office/officeart/2005/8/layout/list1"/>
    <dgm:cxn modelId="{A1689CBD-70AF-4A88-867A-BBFCD1AF8AF6}" type="presParOf" srcId="{1DAF8C90-ED8A-4641-82E0-F96DECCA2DC2}" destId="{F37B4806-BCAB-4C54-80CA-72D1756827DE}" srcOrd="28" destOrd="0" presId="urn:microsoft.com/office/officeart/2005/8/layout/list1"/>
    <dgm:cxn modelId="{7C2A96CA-54A0-4CED-A4B6-A7DAEEB017E4}" type="presParOf" srcId="{F37B4806-BCAB-4C54-80CA-72D1756827DE}" destId="{2481DFFB-2C3C-4CDB-AADE-526C02E9A23C}" srcOrd="0" destOrd="0" presId="urn:microsoft.com/office/officeart/2005/8/layout/list1"/>
    <dgm:cxn modelId="{306665B1-F09E-4A37-9BA0-AC5C46372022}" type="presParOf" srcId="{F37B4806-BCAB-4C54-80CA-72D1756827DE}" destId="{B86FBB52-43D6-457F-8413-9F8A3A81EA67}" srcOrd="1" destOrd="0" presId="urn:microsoft.com/office/officeart/2005/8/layout/list1"/>
    <dgm:cxn modelId="{2052726E-2870-4558-85C7-11CD04F3C3DF}" type="presParOf" srcId="{1DAF8C90-ED8A-4641-82E0-F96DECCA2DC2}" destId="{5869069B-F75E-4E31-868C-1E8478B3D364}" srcOrd="29" destOrd="0" presId="urn:microsoft.com/office/officeart/2005/8/layout/list1"/>
    <dgm:cxn modelId="{F4B1C7E9-145E-479A-856F-4CAE767E5C50}" type="presParOf" srcId="{1DAF8C90-ED8A-4641-82E0-F96DECCA2DC2}" destId="{73E5C1B8-E56B-47CD-9A03-EBB1FA74C7F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4A7F7-C1E0-4479-B96A-661E4C1C000F}">
      <dsp:nvSpPr>
        <dsp:cNvPr id="0" name=""/>
        <dsp:cNvSpPr/>
      </dsp:nvSpPr>
      <dsp:spPr>
        <a:xfrm>
          <a:off x="0" y="23004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F5B6-208E-4AD6-ABF0-C3A239D17B84}">
      <dsp:nvSpPr>
        <dsp:cNvPr id="0" name=""/>
        <dsp:cNvSpPr/>
      </dsp:nvSpPr>
      <dsp:spPr>
        <a:xfrm>
          <a:off x="445770" y="38169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Define Problem</a:t>
          </a:r>
        </a:p>
      </dsp:txBody>
      <dsp:txXfrm>
        <a:off x="464504" y="56903"/>
        <a:ext cx="6203312" cy="346292"/>
      </dsp:txXfrm>
    </dsp:sp>
    <dsp:sp modelId="{39648B00-7DE0-471E-B08A-617CA74BF598}">
      <dsp:nvSpPr>
        <dsp:cNvPr id="0" name=""/>
        <dsp:cNvSpPr/>
      </dsp:nvSpPr>
      <dsp:spPr>
        <a:xfrm>
          <a:off x="0" y="81972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1BAF8-04C0-4194-BF48-76CDAAA285C3}">
      <dsp:nvSpPr>
        <dsp:cNvPr id="0" name=""/>
        <dsp:cNvSpPr/>
      </dsp:nvSpPr>
      <dsp:spPr>
        <a:xfrm>
          <a:off x="445770" y="627849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Choose Right Tools</a:t>
          </a:r>
        </a:p>
      </dsp:txBody>
      <dsp:txXfrm>
        <a:off x="464504" y="646583"/>
        <a:ext cx="6203312" cy="346292"/>
      </dsp:txXfrm>
    </dsp:sp>
    <dsp:sp modelId="{29CFB1BE-42B5-4975-9BFA-92BC6AA14A14}">
      <dsp:nvSpPr>
        <dsp:cNvPr id="0" name=""/>
        <dsp:cNvSpPr/>
      </dsp:nvSpPr>
      <dsp:spPr>
        <a:xfrm>
          <a:off x="0" y="140940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D6D5C-358F-4699-95AC-32F6A77A9B6A}">
      <dsp:nvSpPr>
        <dsp:cNvPr id="0" name=""/>
        <dsp:cNvSpPr/>
      </dsp:nvSpPr>
      <dsp:spPr>
        <a:xfrm>
          <a:off x="445770" y="121753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Collection of Data</a:t>
          </a:r>
        </a:p>
      </dsp:txBody>
      <dsp:txXfrm>
        <a:off x="464504" y="1236264"/>
        <a:ext cx="6203312" cy="346292"/>
      </dsp:txXfrm>
    </dsp:sp>
    <dsp:sp modelId="{FC900AE5-EDF8-4BBE-B305-D024E89E6253}">
      <dsp:nvSpPr>
        <dsp:cNvPr id="0" name=""/>
        <dsp:cNvSpPr/>
      </dsp:nvSpPr>
      <dsp:spPr>
        <a:xfrm>
          <a:off x="0" y="199909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CC41-5B55-46AF-8221-A342E43C4A08}">
      <dsp:nvSpPr>
        <dsp:cNvPr id="0" name=""/>
        <dsp:cNvSpPr/>
      </dsp:nvSpPr>
      <dsp:spPr>
        <a:xfrm>
          <a:off x="445770" y="180721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 Profiling</a:t>
          </a:r>
        </a:p>
      </dsp:txBody>
      <dsp:txXfrm>
        <a:off x="464504" y="1825944"/>
        <a:ext cx="6203312" cy="346292"/>
      </dsp:txXfrm>
    </dsp:sp>
    <dsp:sp modelId="{1A74B535-E048-4B29-A010-423E4B896513}">
      <dsp:nvSpPr>
        <dsp:cNvPr id="0" name=""/>
        <dsp:cNvSpPr/>
      </dsp:nvSpPr>
      <dsp:spPr>
        <a:xfrm>
          <a:off x="0" y="258877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8FB19-B54A-4E1F-BE6B-03128B5760F4}">
      <dsp:nvSpPr>
        <dsp:cNvPr id="0" name=""/>
        <dsp:cNvSpPr/>
      </dsp:nvSpPr>
      <dsp:spPr>
        <a:xfrm>
          <a:off x="445770" y="239689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 Processing of Data</a:t>
          </a:r>
        </a:p>
      </dsp:txBody>
      <dsp:txXfrm>
        <a:off x="464504" y="2415624"/>
        <a:ext cx="6203312" cy="346292"/>
      </dsp:txXfrm>
    </dsp:sp>
    <dsp:sp modelId="{D193EFB9-2B8C-40B8-868A-6CC081EA9E50}">
      <dsp:nvSpPr>
        <dsp:cNvPr id="0" name=""/>
        <dsp:cNvSpPr/>
      </dsp:nvSpPr>
      <dsp:spPr>
        <a:xfrm>
          <a:off x="0" y="317845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158F4-48F2-491C-A0C0-B4F6A9583534}">
      <dsp:nvSpPr>
        <dsp:cNvPr id="0" name=""/>
        <dsp:cNvSpPr/>
      </dsp:nvSpPr>
      <dsp:spPr>
        <a:xfrm>
          <a:off x="445770" y="298657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Post Profiling</a:t>
          </a:r>
        </a:p>
      </dsp:txBody>
      <dsp:txXfrm>
        <a:off x="464504" y="3005304"/>
        <a:ext cx="6203312" cy="346292"/>
      </dsp:txXfrm>
    </dsp:sp>
    <dsp:sp modelId="{E6AE4216-257B-4B28-B59C-D91B139F0626}">
      <dsp:nvSpPr>
        <dsp:cNvPr id="0" name=""/>
        <dsp:cNvSpPr/>
      </dsp:nvSpPr>
      <dsp:spPr>
        <a:xfrm>
          <a:off x="0" y="376813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ACCC9-E221-4103-B334-ECEAE8F1B6E5}">
      <dsp:nvSpPr>
        <dsp:cNvPr id="0" name=""/>
        <dsp:cNvSpPr/>
      </dsp:nvSpPr>
      <dsp:spPr>
        <a:xfrm>
          <a:off x="445770" y="357625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Ask Right Questions</a:t>
          </a:r>
        </a:p>
      </dsp:txBody>
      <dsp:txXfrm>
        <a:off x="464504" y="3594984"/>
        <a:ext cx="6203312" cy="346292"/>
      </dsp:txXfrm>
    </dsp:sp>
    <dsp:sp modelId="{73E5C1B8-E56B-47CD-9A03-EBB1FA74C7F5}">
      <dsp:nvSpPr>
        <dsp:cNvPr id="0" name=""/>
        <dsp:cNvSpPr/>
      </dsp:nvSpPr>
      <dsp:spPr>
        <a:xfrm>
          <a:off x="0" y="435781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BB52-43D6-457F-8413-9F8A3A81EA67}">
      <dsp:nvSpPr>
        <dsp:cNvPr id="0" name=""/>
        <dsp:cNvSpPr/>
      </dsp:nvSpPr>
      <dsp:spPr>
        <a:xfrm>
          <a:off x="445770" y="416593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Conclusion </a:t>
          </a:r>
          <a:br>
            <a:rPr lang="en-IN" sz="1300" kern="1200" dirty="0"/>
          </a:br>
          <a:endParaRPr lang="en-IN" sz="1300" kern="1200" dirty="0"/>
        </a:p>
      </dsp:txBody>
      <dsp:txXfrm>
        <a:off x="464504" y="4184664"/>
        <a:ext cx="620331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328" y="863695"/>
            <a:ext cx="4305669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 ITEM Demand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396" y="342900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TIME SERIES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63004-5841-44D3-976E-FA942F17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9" y="457200"/>
            <a:ext cx="6601189" cy="59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De-TREND (First diff) and DE-SEASONALITY (SEASONAL DIFF )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97253-2537-4E10-868C-133278DA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242874"/>
            <a:ext cx="4505714" cy="28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B61F3F4-A1A8-486E-8B17-30AA1C59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03" y="1081226"/>
            <a:ext cx="6137059" cy="45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85B256F-6AD0-4722-9BA6-308387E1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4101483"/>
            <a:ext cx="4627412" cy="26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4F920-C340-402F-B2C6-357058337F00}"/>
              </a:ext>
            </a:extLst>
          </p:cNvPr>
          <p:cNvSpPr txBox="1"/>
          <p:nvPr/>
        </p:nvSpPr>
        <p:spPr>
          <a:xfrm>
            <a:off x="6096000" y="5948601"/>
            <a:ext cx="505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/>
                </a:solidFill>
              </a:rPr>
              <a:t>Augmented Dickey Fuller Test – Time Series is Stationary. </a:t>
            </a:r>
          </a:p>
          <a:p>
            <a:r>
              <a:rPr lang="en-IN" sz="1400" dirty="0">
                <a:solidFill>
                  <a:schemeClr val="accent2"/>
                </a:solidFill>
              </a:rPr>
              <a:t>KPSS Test                                 – Time Series is Stationary </a:t>
            </a:r>
          </a:p>
        </p:txBody>
      </p:sp>
    </p:spTree>
    <p:extLst>
      <p:ext uri="{BB962C8B-B14F-4D97-AF65-F5344CB8AC3E}">
        <p14:creationId xmlns:p14="http://schemas.microsoft.com/office/powerpoint/2010/main" val="127627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ACF and Pacf plots – p &amp; q values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6E8B18-F143-4389-9C0D-220BD7DFC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" y="1367161"/>
            <a:ext cx="10715348" cy="51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0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 regression (AR) Model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1189FB-9EDC-4674-8D27-0E91B226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7" y="1541154"/>
            <a:ext cx="5208741" cy="4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06C0BD5-47A3-490B-BA17-14DCD5A0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41155"/>
            <a:ext cx="5208741" cy="40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1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ARMA Model – Best Params (3,3)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7CC18C-5257-4954-92D5-B481CA87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567791"/>
            <a:ext cx="5514808" cy="36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84E5709-35EE-4486-9825-93C9EFF79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7889"/>
            <a:ext cx="5640280" cy="372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Holt’s-Winter Exponential smoot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AAE9DB-6A94-4CFC-8B04-9D782FC2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72" y="1518868"/>
            <a:ext cx="8797771" cy="39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comparison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01CCF-D5D1-4658-8AE1-C03EA087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75291"/>
            <a:ext cx="6325755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F4658-5C1F-4C7B-AC6C-A99038BBD31A}"/>
              </a:ext>
            </a:extLst>
          </p:cNvPr>
          <p:cNvSpPr txBox="1"/>
          <p:nvPr/>
        </p:nvSpPr>
        <p:spPr>
          <a:xfrm>
            <a:off x="798990" y="3559946"/>
            <a:ext cx="1081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Holts Winter Exponential Smoothing has less RMSE compared to other models – so choosing Triple Exponential smoothing and applying it to all items and stores automatically and forecasting for sales for one year</a:t>
            </a:r>
          </a:p>
        </p:txBody>
      </p:sp>
    </p:spTree>
    <p:extLst>
      <p:ext uri="{BB962C8B-B14F-4D97-AF65-F5344CB8AC3E}">
        <p14:creationId xmlns:p14="http://schemas.microsoft.com/office/powerpoint/2010/main" val="388967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FORECAST for STORE-1 ITEMs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81A630-F196-44E0-993B-4D61BF5F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407803"/>
            <a:ext cx="3714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948D2BC-354F-41A9-AABB-095D7990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407804"/>
            <a:ext cx="3771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44EE4F6-8FEF-4B8C-826D-12377786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60" y="1407803"/>
            <a:ext cx="3771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1140361E-9140-4AE4-8516-D88A7293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4065278"/>
            <a:ext cx="3771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1DB51DEE-DF5A-4ED9-9964-830E9910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60" y="4121457"/>
            <a:ext cx="3771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F2625ACB-6E97-4C9F-91C7-56AF4191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3" y="4124379"/>
            <a:ext cx="3771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7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EEF74E-A7A6-4CB1-A1C3-8CF8A1A3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6" y="1582490"/>
            <a:ext cx="3038475" cy="4048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9FFF24-BD3B-492A-9686-6D157072A68A}"/>
              </a:ext>
            </a:extLst>
          </p:cNvPr>
          <p:cNvSpPr/>
          <p:nvPr/>
        </p:nvSpPr>
        <p:spPr>
          <a:xfrm>
            <a:off x="3502779" y="2851926"/>
            <a:ext cx="63869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9110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96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STORE-ITEM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71B3C-FF96-4330-9D5D-6F75E4E197A8}"/>
              </a:ext>
            </a:extLst>
          </p:cNvPr>
          <p:cNvSpPr txBox="1"/>
          <p:nvPr/>
        </p:nvSpPr>
        <p:spPr>
          <a:xfrm>
            <a:off x="581192" y="2041870"/>
            <a:ext cx="10431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provides information about the number of items sold at a particular store on a particular date</a:t>
            </a:r>
          </a:p>
          <a:p>
            <a:r>
              <a:rPr lang="en-US" dirty="0"/>
              <a:t>     Number of Stores = 10</a:t>
            </a:r>
          </a:p>
          <a:p>
            <a:r>
              <a:rPr lang="en-US" dirty="0"/>
              <a:t>     Number of Items per store = 50</a:t>
            </a:r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E8B27-8D7A-4834-A024-0CA18D2C84CB}"/>
              </a:ext>
            </a:extLst>
          </p:cNvPr>
          <p:cNvSpPr txBox="1"/>
          <p:nvPr/>
        </p:nvSpPr>
        <p:spPr>
          <a:xfrm>
            <a:off x="581192" y="142219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About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7C31-2FC6-4602-BF4E-95B6A30FA713}"/>
              </a:ext>
            </a:extLst>
          </p:cNvPr>
          <p:cNvSpPr txBox="1"/>
          <p:nvPr/>
        </p:nvSpPr>
        <p:spPr>
          <a:xfrm>
            <a:off x="581192" y="3364637"/>
            <a:ext cx="219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Dataset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5D655-96D3-4701-AE5F-D475A42C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3" y="3944591"/>
            <a:ext cx="5705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AD4BBC-0CF0-49DC-A91E-91EE294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F2E3911-501A-4322-BEDA-44AA32557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17593"/>
              </p:ext>
            </p:extLst>
          </p:nvPr>
        </p:nvGraphicFramePr>
        <p:xfrm>
          <a:off x="671637" y="1432264"/>
          <a:ext cx="8915400" cy="472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36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– Sales from store are more in the month and day of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D61D-D0E4-405B-B3CE-27672FD0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608985"/>
            <a:ext cx="10810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– Which ITEM sold more from a store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D0BA7-963E-418F-BD80-B18647CF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87" y="1393794"/>
            <a:ext cx="8982075" cy="5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– Summary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4F6A8-98BF-4A4A-9534-8E82D883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1513551"/>
            <a:ext cx="9348186" cy="40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9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 sales from Store-1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0136C-4574-4515-B25A-7859B36C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58283"/>
            <a:ext cx="9753600" cy="50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STORE-1 ITEM-1 SALEs TREND ( After Smoothing 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6B23E-6203-4518-8A79-CCC29F86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" y="1402672"/>
            <a:ext cx="10449017" cy="51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7F7-A113-4E46-8FB8-B96213A3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STATIONARITY CHECK &amp; DECOMPOSITION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9AFA43-A4BF-468A-8F12-65DBC3692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0" y="1242874"/>
            <a:ext cx="544628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A34223-009B-4E0F-911F-8679042B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65" y="1242874"/>
            <a:ext cx="57054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5DA1C-9052-4383-827F-BC159D03F730}"/>
              </a:ext>
            </a:extLst>
          </p:cNvPr>
          <p:cNvSpPr txBox="1"/>
          <p:nvPr/>
        </p:nvSpPr>
        <p:spPr>
          <a:xfrm>
            <a:off x="581191" y="5726097"/>
            <a:ext cx="100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Augmented Dickey Fuller Test – Time Series is Stationary. But clearly Trend and seasonality is seen from decomposition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KPSS Test                                 – Time Series is Non-Stationary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C405C-67F7-485D-B576-8442D0A4164C}"/>
              </a:ext>
            </a:extLst>
          </p:cNvPr>
          <p:cNvSpPr txBox="1"/>
          <p:nvPr/>
        </p:nvSpPr>
        <p:spPr>
          <a:xfrm>
            <a:off x="581192" y="5726097"/>
            <a:ext cx="100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Augmented Dickey Fuller Test – Time Series is Stationary. But clearly Trend and seasonality is seen from decomposition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KPSS Test                                 – Time Series is Non-Stationary </a:t>
            </a:r>
          </a:p>
        </p:txBody>
      </p:sp>
    </p:spTree>
    <p:extLst>
      <p:ext uri="{BB962C8B-B14F-4D97-AF65-F5344CB8AC3E}">
        <p14:creationId xmlns:p14="http://schemas.microsoft.com/office/powerpoint/2010/main" val="3891081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{EA706308-D26C-4771-BFFD-00A2F95FEFD6}tf11964407_win32</Template>
  <TotalTime>513</TotalTime>
  <Words>259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Store ITEM Demand Forecast</vt:lpstr>
      <vt:lpstr>STORE-ITEM DATA SET</vt:lpstr>
      <vt:lpstr>Exploratory data analysis </vt:lpstr>
      <vt:lpstr>EDA – Sales from store are more in the month and day of ?</vt:lpstr>
      <vt:lpstr>EDA – Which ITEM sold more from a store ?</vt:lpstr>
      <vt:lpstr>EDA – Summary</vt:lpstr>
      <vt:lpstr>Item sales from Store-1</vt:lpstr>
      <vt:lpstr>STORE-1 ITEM-1 SALEs TREND ( After Smoothing )</vt:lpstr>
      <vt:lpstr>STATIONARITY CHECK &amp; DECOMPOSITION</vt:lpstr>
      <vt:lpstr>De-TREND (First diff) and DE-SEASONALITY (SEASONAL DIFF )</vt:lpstr>
      <vt:lpstr>ACF and Pacf plots – p &amp; q values</vt:lpstr>
      <vt:lpstr>Auto regression (AR) Model</vt:lpstr>
      <vt:lpstr>ARMA Model – Best Params (3,3)</vt:lpstr>
      <vt:lpstr>Holt’s-Winter Exponential smoot</vt:lpstr>
      <vt:lpstr>Model comparison</vt:lpstr>
      <vt:lpstr>FORECAST for STORE-1 ITEMs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ITEM Demand Forecast</dc:title>
  <dc:creator>ADITYA GSR</dc:creator>
  <cp:lastModifiedBy>ADITYA GSR</cp:lastModifiedBy>
  <cp:revision>16</cp:revision>
  <dcterms:created xsi:type="dcterms:W3CDTF">2020-12-29T09:16:51Z</dcterms:created>
  <dcterms:modified xsi:type="dcterms:W3CDTF">2020-12-29T17:50:44Z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