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2" r:id="rId5"/>
    <p:sldId id="283" r:id="rId6"/>
    <p:sldId id="284" r:id="rId7"/>
    <p:sldId id="287" r:id="rId8"/>
    <p:sldId id="286" r:id="rId9"/>
    <p:sldId id="285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297" r:id="rId27"/>
    <p:sldId id="306" r:id="rId28"/>
    <p:sldId id="30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456313-049C-4F53-B530-6D7FE42D1C7E}">
          <p14:sldIdLst>
            <p14:sldId id="282"/>
            <p14:sldId id="283"/>
            <p14:sldId id="284"/>
            <p14:sldId id="287"/>
            <p14:sldId id="286"/>
            <p14:sldId id="285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9"/>
            <p14:sldId id="300"/>
            <p14:sldId id="301"/>
            <p14:sldId id="302"/>
            <p14:sldId id="303"/>
            <p14:sldId id="304"/>
            <p14:sldId id="305"/>
            <p14:sldId id="297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EBF4A2-89CD-4ABB-A532-30F879F08DA0}" type="doc">
      <dgm:prSet loTypeId="urn:microsoft.com/office/officeart/2005/8/layout/list1" loCatId="list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F3C881E0-2D94-46A2-80A8-2D3E8F82BF9A}">
      <dgm:prSet phldrT="[Text]"/>
      <dgm:spPr/>
      <dgm:t>
        <a:bodyPr/>
        <a:lstStyle/>
        <a:p>
          <a:r>
            <a:rPr lang="en-IN" dirty="0"/>
            <a:t>Define Problem</a:t>
          </a:r>
        </a:p>
      </dgm:t>
    </dgm:pt>
    <dgm:pt modelId="{F6F5548C-9064-4ABA-B942-6936FF3BDE26}" type="parTrans" cxnId="{14F5B584-087D-4507-BCCB-568824DCEDF0}">
      <dgm:prSet/>
      <dgm:spPr/>
      <dgm:t>
        <a:bodyPr/>
        <a:lstStyle/>
        <a:p>
          <a:endParaRPr lang="en-IN"/>
        </a:p>
      </dgm:t>
    </dgm:pt>
    <dgm:pt modelId="{89782552-B24D-4AB1-9D2D-AA7714F385E0}" type="sibTrans" cxnId="{14F5B584-087D-4507-BCCB-568824DCEDF0}">
      <dgm:prSet/>
      <dgm:spPr/>
      <dgm:t>
        <a:bodyPr/>
        <a:lstStyle/>
        <a:p>
          <a:endParaRPr lang="en-IN"/>
        </a:p>
      </dgm:t>
    </dgm:pt>
    <dgm:pt modelId="{73F55E59-FE98-4773-8AC9-3A6266373385}">
      <dgm:prSet phldrT="[Text]"/>
      <dgm:spPr/>
      <dgm:t>
        <a:bodyPr/>
        <a:lstStyle/>
        <a:p>
          <a:r>
            <a:rPr lang="en-IN" dirty="0"/>
            <a:t>Choose Right Tools</a:t>
          </a:r>
        </a:p>
      </dgm:t>
    </dgm:pt>
    <dgm:pt modelId="{E25B4BBE-CA96-449B-8144-AE6B2E3FCF90}" type="parTrans" cxnId="{E5C0CD55-8AF7-4033-A206-D846BFA52677}">
      <dgm:prSet/>
      <dgm:spPr/>
      <dgm:t>
        <a:bodyPr/>
        <a:lstStyle/>
        <a:p>
          <a:endParaRPr lang="en-IN"/>
        </a:p>
      </dgm:t>
    </dgm:pt>
    <dgm:pt modelId="{DB22C861-0383-4D16-83C4-5A2498E26698}" type="sibTrans" cxnId="{E5C0CD55-8AF7-4033-A206-D846BFA52677}">
      <dgm:prSet/>
      <dgm:spPr/>
      <dgm:t>
        <a:bodyPr/>
        <a:lstStyle/>
        <a:p>
          <a:endParaRPr lang="en-IN"/>
        </a:p>
      </dgm:t>
    </dgm:pt>
    <dgm:pt modelId="{2DD9030C-F58B-491D-8F1A-055F661DC078}">
      <dgm:prSet phldrT="[Text]"/>
      <dgm:spPr/>
      <dgm:t>
        <a:bodyPr/>
        <a:lstStyle/>
        <a:p>
          <a:r>
            <a:rPr lang="en-IN" dirty="0"/>
            <a:t>Collection of Data</a:t>
          </a:r>
        </a:p>
      </dgm:t>
    </dgm:pt>
    <dgm:pt modelId="{65AA65A0-1299-436D-B43B-E27FF14DBA40}" type="parTrans" cxnId="{5F64E7F9-F330-4FAB-830F-BDF458CD3291}">
      <dgm:prSet/>
      <dgm:spPr/>
      <dgm:t>
        <a:bodyPr/>
        <a:lstStyle/>
        <a:p>
          <a:endParaRPr lang="en-IN"/>
        </a:p>
      </dgm:t>
    </dgm:pt>
    <dgm:pt modelId="{46E6358B-9BA9-47C2-A9E3-B023B255A3BD}" type="sibTrans" cxnId="{5F64E7F9-F330-4FAB-830F-BDF458CD3291}">
      <dgm:prSet/>
      <dgm:spPr/>
      <dgm:t>
        <a:bodyPr/>
        <a:lstStyle/>
        <a:p>
          <a:endParaRPr lang="en-IN"/>
        </a:p>
      </dgm:t>
    </dgm:pt>
    <dgm:pt modelId="{E41BF787-44A1-475A-AF2E-6756315DF784}">
      <dgm:prSet phldrT="[Text]"/>
      <dgm:spPr/>
      <dgm:t>
        <a:bodyPr/>
        <a:lstStyle/>
        <a:p>
          <a:r>
            <a:rPr lang="en-IN" dirty="0"/>
            <a:t>Pre Profiling</a:t>
          </a:r>
        </a:p>
      </dgm:t>
    </dgm:pt>
    <dgm:pt modelId="{7D541E1D-C51A-4558-90D9-57B0426CE874}" type="parTrans" cxnId="{A62BECFC-A3FE-4F1D-B66D-D25F967E2F39}">
      <dgm:prSet/>
      <dgm:spPr/>
      <dgm:t>
        <a:bodyPr/>
        <a:lstStyle/>
        <a:p>
          <a:endParaRPr lang="en-IN"/>
        </a:p>
      </dgm:t>
    </dgm:pt>
    <dgm:pt modelId="{4427C29B-1A5F-47CE-9CA6-4EA3C79B3CA9}" type="sibTrans" cxnId="{A62BECFC-A3FE-4F1D-B66D-D25F967E2F39}">
      <dgm:prSet/>
      <dgm:spPr/>
      <dgm:t>
        <a:bodyPr/>
        <a:lstStyle/>
        <a:p>
          <a:endParaRPr lang="en-IN"/>
        </a:p>
      </dgm:t>
    </dgm:pt>
    <dgm:pt modelId="{31CA3CA5-AE42-47B9-BFB7-5ACA748347BC}">
      <dgm:prSet phldrT="[Text]"/>
      <dgm:spPr/>
      <dgm:t>
        <a:bodyPr/>
        <a:lstStyle/>
        <a:p>
          <a:r>
            <a:rPr lang="en-IN" dirty="0"/>
            <a:t>Pre Processing of Data</a:t>
          </a:r>
        </a:p>
      </dgm:t>
    </dgm:pt>
    <dgm:pt modelId="{6C600A83-072A-4D7C-AB17-35D868B31060}" type="parTrans" cxnId="{94184805-7732-4FFA-85C6-F9F1A2EA015F}">
      <dgm:prSet/>
      <dgm:spPr/>
      <dgm:t>
        <a:bodyPr/>
        <a:lstStyle/>
        <a:p>
          <a:endParaRPr lang="en-IN"/>
        </a:p>
      </dgm:t>
    </dgm:pt>
    <dgm:pt modelId="{F798CE4B-04AE-4F99-8B5F-195BC3D4C9B6}" type="sibTrans" cxnId="{94184805-7732-4FFA-85C6-F9F1A2EA015F}">
      <dgm:prSet/>
      <dgm:spPr/>
      <dgm:t>
        <a:bodyPr/>
        <a:lstStyle/>
        <a:p>
          <a:endParaRPr lang="en-IN"/>
        </a:p>
      </dgm:t>
    </dgm:pt>
    <dgm:pt modelId="{22A7D4DC-BD62-43B1-97B2-D4FCAB59F10F}">
      <dgm:prSet phldrT="[Text]"/>
      <dgm:spPr/>
      <dgm:t>
        <a:bodyPr/>
        <a:lstStyle/>
        <a:p>
          <a:r>
            <a:rPr lang="en-IN" dirty="0"/>
            <a:t>Post Profiling</a:t>
          </a:r>
        </a:p>
      </dgm:t>
    </dgm:pt>
    <dgm:pt modelId="{B2E1A0EC-82BD-40C9-9072-C6A32601DA58}" type="parTrans" cxnId="{857EE564-A572-43A8-983D-D3A2F9798FB7}">
      <dgm:prSet/>
      <dgm:spPr/>
      <dgm:t>
        <a:bodyPr/>
        <a:lstStyle/>
        <a:p>
          <a:endParaRPr lang="en-IN"/>
        </a:p>
      </dgm:t>
    </dgm:pt>
    <dgm:pt modelId="{FA74AAD9-3C3C-4E28-A39F-AD667157E2BA}" type="sibTrans" cxnId="{857EE564-A572-43A8-983D-D3A2F9798FB7}">
      <dgm:prSet/>
      <dgm:spPr/>
      <dgm:t>
        <a:bodyPr/>
        <a:lstStyle/>
        <a:p>
          <a:endParaRPr lang="en-IN"/>
        </a:p>
      </dgm:t>
    </dgm:pt>
    <dgm:pt modelId="{6C70050E-796F-4025-893A-16BC9924DC4E}">
      <dgm:prSet phldrT="[Text]"/>
      <dgm:spPr/>
      <dgm:t>
        <a:bodyPr/>
        <a:lstStyle/>
        <a:p>
          <a:r>
            <a:rPr lang="en-IN" dirty="0"/>
            <a:t>Ask Right Questions</a:t>
          </a:r>
        </a:p>
      </dgm:t>
    </dgm:pt>
    <dgm:pt modelId="{AA553727-5C2A-424B-A0E5-0634DA58C273}" type="parTrans" cxnId="{6072D94C-77F2-4642-B58E-92A35915BB47}">
      <dgm:prSet/>
      <dgm:spPr/>
      <dgm:t>
        <a:bodyPr/>
        <a:lstStyle/>
        <a:p>
          <a:endParaRPr lang="en-IN"/>
        </a:p>
      </dgm:t>
    </dgm:pt>
    <dgm:pt modelId="{D19DF3C9-F7F4-47FB-BCB8-38414405EF36}" type="sibTrans" cxnId="{6072D94C-77F2-4642-B58E-92A35915BB47}">
      <dgm:prSet/>
      <dgm:spPr/>
      <dgm:t>
        <a:bodyPr/>
        <a:lstStyle/>
        <a:p>
          <a:endParaRPr lang="en-IN"/>
        </a:p>
      </dgm:t>
    </dgm:pt>
    <dgm:pt modelId="{F306AEF8-3E89-4938-8E88-7C411058B98B}">
      <dgm:prSet phldrT="[Text]"/>
      <dgm:spPr/>
      <dgm:t>
        <a:bodyPr/>
        <a:lstStyle/>
        <a:p>
          <a:r>
            <a:rPr lang="en-IN" dirty="0"/>
            <a:t>Conclusion </a:t>
          </a:r>
          <a:br>
            <a:rPr lang="en-IN" dirty="0"/>
          </a:br>
          <a:endParaRPr lang="en-IN" dirty="0"/>
        </a:p>
      </dgm:t>
    </dgm:pt>
    <dgm:pt modelId="{A2116A80-0453-45F2-AAF7-4D6EFCA27052}" type="parTrans" cxnId="{63387EFC-A208-4873-B57D-AD430C5CCDD6}">
      <dgm:prSet/>
      <dgm:spPr/>
      <dgm:t>
        <a:bodyPr/>
        <a:lstStyle/>
        <a:p>
          <a:endParaRPr lang="en-IN"/>
        </a:p>
      </dgm:t>
    </dgm:pt>
    <dgm:pt modelId="{1F726A55-0FB1-4161-9C69-66FBDC0CE719}" type="sibTrans" cxnId="{63387EFC-A208-4873-B57D-AD430C5CCDD6}">
      <dgm:prSet/>
      <dgm:spPr/>
      <dgm:t>
        <a:bodyPr/>
        <a:lstStyle/>
        <a:p>
          <a:endParaRPr lang="en-IN"/>
        </a:p>
      </dgm:t>
    </dgm:pt>
    <dgm:pt modelId="{1DAF8C90-ED8A-4641-82E0-F96DECCA2DC2}" type="pres">
      <dgm:prSet presAssocID="{71EBF4A2-89CD-4ABB-A532-30F879F08DA0}" presName="linear" presStyleCnt="0">
        <dgm:presLayoutVars>
          <dgm:dir/>
          <dgm:animLvl val="lvl"/>
          <dgm:resizeHandles val="exact"/>
        </dgm:presLayoutVars>
      </dgm:prSet>
      <dgm:spPr/>
    </dgm:pt>
    <dgm:pt modelId="{A6640D06-ADB5-4300-BFCE-04B3E645C8A6}" type="pres">
      <dgm:prSet presAssocID="{F3C881E0-2D94-46A2-80A8-2D3E8F82BF9A}" presName="parentLin" presStyleCnt="0"/>
      <dgm:spPr/>
    </dgm:pt>
    <dgm:pt modelId="{BAFDC476-C1CB-4B99-B52E-92BB1441F623}" type="pres">
      <dgm:prSet presAssocID="{F3C881E0-2D94-46A2-80A8-2D3E8F82BF9A}" presName="parentLeftMargin" presStyleLbl="node1" presStyleIdx="0" presStyleCnt="8"/>
      <dgm:spPr/>
    </dgm:pt>
    <dgm:pt modelId="{C83AF5B6-208E-4AD6-ABF0-C3A239D17B84}" type="pres">
      <dgm:prSet presAssocID="{F3C881E0-2D94-46A2-80A8-2D3E8F82BF9A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73E72595-5843-465A-8CDD-25A8F4251EF6}" type="pres">
      <dgm:prSet presAssocID="{F3C881E0-2D94-46A2-80A8-2D3E8F82BF9A}" presName="negativeSpace" presStyleCnt="0"/>
      <dgm:spPr/>
    </dgm:pt>
    <dgm:pt modelId="{FFA4A7F7-C1E0-4479-B96A-661E4C1C000F}" type="pres">
      <dgm:prSet presAssocID="{F3C881E0-2D94-46A2-80A8-2D3E8F82BF9A}" presName="childText" presStyleLbl="conFgAcc1" presStyleIdx="0" presStyleCnt="8">
        <dgm:presLayoutVars>
          <dgm:bulletEnabled val="1"/>
        </dgm:presLayoutVars>
      </dgm:prSet>
      <dgm:spPr/>
    </dgm:pt>
    <dgm:pt modelId="{B8EACF71-B862-4217-A1FE-7D0783C48F70}" type="pres">
      <dgm:prSet presAssocID="{89782552-B24D-4AB1-9D2D-AA7714F385E0}" presName="spaceBetweenRectangles" presStyleCnt="0"/>
      <dgm:spPr/>
    </dgm:pt>
    <dgm:pt modelId="{D56B11D7-3984-49E4-92A7-E5D4BBE3E561}" type="pres">
      <dgm:prSet presAssocID="{73F55E59-FE98-4773-8AC9-3A6266373385}" presName="parentLin" presStyleCnt="0"/>
      <dgm:spPr/>
    </dgm:pt>
    <dgm:pt modelId="{D0FB3AB3-CE48-489A-8D2C-10F8974C4ABF}" type="pres">
      <dgm:prSet presAssocID="{73F55E59-FE98-4773-8AC9-3A6266373385}" presName="parentLeftMargin" presStyleLbl="node1" presStyleIdx="0" presStyleCnt="8"/>
      <dgm:spPr/>
    </dgm:pt>
    <dgm:pt modelId="{B8C1BAF8-04C0-4194-BF48-76CDAAA285C3}" type="pres">
      <dgm:prSet presAssocID="{73F55E59-FE98-4773-8AC9-3A6266373385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FA971B9A-7C84-4EC6-BC9E-DE7098A006CA}" type="pres">
      <dgm:prSet presAssocID="{73F55E59-FE98-4773-8AC9-3A6266373385}" presName="negativeSpace" presStyleCnt="0"/>
      <dgm:spPr/>
    </dgm:pt>
    <dgm:pt modelId="{39648B00-7DE0-471E-B08A-617CA74BF598}" type="pres">
      <dgm:prSet presAssocID="{73F55E59-FE98-4773-8AC9-3A6266373385}" presName="childText" presStyleLbl="conFgAcc1" presStyleIdx="1" presStyleCnt="8">
        <dgm:presLayoutVars>
          <dgm:bulletEnabled val="1"/>
        </dgm:presLayoutVars>
      </dgm:prSet>
      <dgm:spPr/>
    </dgm:pt>
    <dgm:pt modelId="{D22C9DE5-82FA-4CB7-BF23-9881F36D48D3}" type="pres">
      <dgm:prSet presAssocID="{DB22C861-0383-4D16-83C4-5A2498E26698}" presName="spaceBetweenRectangles" presStyleCnt="0"/>
      <dgm:spPr/>
    </dgm:pt>
    <dgm:pt modelId="{093C9AC5-A71F-4628-972A-8830CCC96FEE}" type="pres">
      <dgm:prSet presAssocID="{2DD9030C-F58B-491D-8F1A-055F661DC078}" presName="parentLin" presStyleCnt="0"/>
      <dgm:spPr/>
    </dgm:pt>
    <dgm:pt modelId="{AFF53EF2-3E03-4B05-9A3D-44698BFC9654}" type="pres">
      <dgm:prSet presAssocID="{2DD9030C-F58B-491D-8F1A-055F661DC078}" presName="parentLeftMargin" presStyleLbl="node1" presStyleIdx="1" presStyleCnt="8"/>
      <dgm:spPr/>
    </dgm:pt>
    <dgm:pt modelId="{041D6D5C-358F-4699-95AC-32F6A77A9B6A}" type="pres">
      <dgm:prSet presAssocID="{2DD9030C-F58B-491D-8F1A-055F661DC078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D5B7FACE-0BD0-4951-87D3-A4D79F36FEF4}" type="pres">
      <dgm:prSet presAssocID="{2DD9030C-F58B-491D-8F1A-055F661DC078}" presName="negativeSpace" presStyleCnt="0"/>
      <dgm:spPr/>
    </dgm:pt>
    <dgm:pt modelId="{29CFB1BE-42B5-4975-9BFA-92BC6AA14A14}" type="pres">
      <dgm:prSet presAssocID="{2DD9030C-F58B-491D-8F1A-055F661DC078}" presName="childText" presStyleLbl="conFgAcc1" presStyleIdx="2" presStyleCnt="8">
        <dgm:presLayoutVars>
          <dgm:bulletEnabled val="1"/>
        </dgm:presLayoutVars>
      </dgm:prSet>
      <dgm:spPr/>
    </dgm:pt>
    <dgm:pt modelId="{ACB03AA1-9573-4621-BB5F-DE1740A984B5}" type="pres">
      <dgm:prSet presAssocID="{46E6358B-9BA9-47C2-A9E3-B023B255A3BD}" presName="spaceBetweenRectangles" presStyleCnt="0"/>
      <dgm:spPr/>
    </dgm:pt>
    <dgm:pt modelId="{52770BE8-473A-42EB-9F3B-8B509EDB7621}" type="pres">
      <dgm:prSet presAssocID="{E41BF787-44A1-475A-AF2E-6756315DF784}" presName="parentLin" presStyleCnt="0"/>
      <dgm:spPr/>
    </dgm:pt>
    <dgm:pt modelId="{C1176ECC-AE33-4330-97EC-7819FC5D2BB7}" type="pres">
      <dgm:prSet presAssocID="{E41BF787-44A1-475A-AF2E-6756315DF784}" presName="parentLeftMargin" presStyleLbl="node1" presStyleIdx="2" presStyleCnt="8"/>
      <dgm:spPr/>
    </dgm:pt>
    <dgm:pt modelId="{5187CC41-5B55-46AF-8221-A342E43C4A08}" type="pres">
      <dgm:prSet presAssocID="{E41BF787-44A1-475A-AF2E-6756315DF784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A1F467B6-07C7-4B01-B948-0588E5F98C83}" type="pres">
      <dgm:prSet presAssocID="{E41BF787-44A1-475A-AF2E-6756315DF784}" presName="negativeSpace" presStyleCnt="0"/>
      <dgm:spPr/>
    </dgm:pt>
    <dgm:pt modelId="{FC900AE5-EDF8-4BBE-B305-D024E89E6253}" type="pres">
      <dgm:prSet presAssocID="{E41BF787-44A1-475A-AF2E-6756315DF784}" presName="childText" presStyleLbl="conFgAcc1" presStyleIdx="3" presStyleCnt="8">
        <dgm:presLayoutVars>
          <dgm:bulletEnabled val="1"/>
        </dgm:presLayoutVars>
      </dgm:prSet>
      <dgm:spPr/>
    </dgm:pt>
    <dgm:pt modelId="{F4965254-9701-4BFB-8E7D-6A9D86A6E228}" type="pres">
      <dgm:prSet presAssocID="{4427C29B-1A5F-47CE-9CA6-4EA3C79B3CA9}" presName="spaceBetweenRectangles" presStyleCnt="0"/>
      <dgm:spPr/>
    </dgm:pt>
    <dgm:pt modelId="{10CCA1FF-97B9-404C-A2FC-FE2641677884}" type="pres">
      <dgm:prSet presAssocID="{31CA3CA5-AE42-47B9-BFB7-5ACA748347BC}" presName="parentLin" presStyleCnt="0"/>
      <dgm:spPr/>
    </dgm:pt>
    <dgm:pt modelId="{F5B00B8B-C06D-4451-ABCD-E2B6DD65180B}" type="pres">
      <dgm:prSet presAssocID="{31CA3CA5-AE42-47B9-BFB7-5ACA748347BC}" presName="parentLeftMargin" presStyleLbl="node1" presStyleIdx="3" presStyleCnt="8"/>
      <dgm:spPr/>
    </dgm:pt>
    <dgm:pt modelId="{38A8FB19-B54A-4E1F-BE6B-03128B5760F4}" type="pres">
      <dgm:prSet presAssocID="{31CA3CA5-AE42-47B9-BFB7-5ACA748347BC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A5EECBBB-317B-4A31-BB34-F165517D284A}" type="pres">
      <dgm:prSet presAssocID="{31CA3CA5-AE42-47B9-BFB7-5ACA748347BC}" presName="negativeSpace" presStyleCnt="0"/>
      <dgm:spPr/>
    </dgm:pt>
    <dgm:pt modelId="{1A74B535-E048-4B29-A010-423E4B896513}" type="pres">
      <dgm:prSet presAssocID="{31CA3CA5-AE42-47B9-BFB7-5ACA748347BC}" presName="childText" presStyleLbl="conFgAcc1" presStyleIdx="4" presStyleCnt="8">
        <dgm:presLayoutVars>
          <dgm:bulletEnabled val="1"/>
        </dgm:presLayoutVars>
      </dgm:prSet>
      <dgm:spPr/>
    </dgm:pt>
    <dgm:pt modelId="{ED4F19D6-229D-414A-A4E4-2C79BBC7CF36}" type="pres">
      <dgm:prSet presAssocID="{F798CE4B-04AE-4F99-8B5F-195BC3D4C9B6}" presName="spaceBetweenRectangles" presStyleCnt="0"/>
      <dgm:spPr/>
    </dgm:pt>
    <dgm:pt modelId="{EE2C10AE-FA81-4330-8F9C-1E07EE9F5C3D}" type="pres">
      <dgm:prSet presAssocID="{22A7D4DC-BD62-43B1-97B2-D4FCAB59F10F}" presName="parentLin" presStyleCnt="0"/>
      <dgm:spPr/>
    </dgm:pt>
    <dgm:pt modelId="{419B4C67-05E4-491E-8BF6-F1126DD67AD7}" type="pres">
      <dgm:prSet presAssocID="{22A7D4DC-BD62-43B1-97B2-D4FCAB59F10F}" presName="parentLeftMargin" presStyleLbl="node1" presStyleIdx="4" presStyleCnt="8"/>
      <dgm:spPr/>
    </dgm:pt>
    <dgm:pt modelId="{941158F4-48F2-491C-A0C0-B4F6A9583534}" type="pres">
      <dgm:prSet presAssocID="{22A7D4DC-BD62-43B1-97B2-D4FCAB59F10F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10F4077B-213C-4268-AAA6-201DF396C9F8}" type="pres">
      <dgm:prSet presAssocID="{22A7D4DC-BD62-43B1-97B2-D4FCAB59F10F}" presName="negativeSpace" presStyleCnt="0"/>
      <dgm:spPr/>
    </dgm:pt>
    <dgm:pt modelId="{D193EFB9-2B8C-40B8-868A-6CC081EA9E50}" type="pres">
      <dgm:prSet presAssocID="{22A7D4DC-BD62-43B1-97B2-D4FCAB59F10F}" presName="childText" presStyleLbl="conFgAcc1" presStyleIdx="5" presStyleCnt="8">
        <dgm:presLayoutVars>
          <dgm:bulletEnabled val="1"/>
        </dgm:presLayoutVars>
      </dgm:prSet>
      <dgm:spPr/>
    </dgm:pt>
    <dgm:pt modelId="{E77DE577-5C8D-4E56-A7A5-B8C752FD085A}" type="pres">
      <dgm:prSet presAssocID="{FA74AAD9-3C3C-4E28-A39F-AD667157E2BA}" presName="spaceBetweenRectangles" presStyleCnt="0"/>
      <dgm:spPr/>
    </dgm:pt>
    <dgm:pt modelId="{A85282E9-D990-4929-BB90-6DB959AA2856}" type="pres">
      <dgm:prSet presAssocID="{6C70050E-796F-4025-893A-16BC9924DC4E}" presName="parentLin" presStyleCnt="0"/>
      <dgm:spPr/>
    </dgm:pt>
    <dgm:pt modelId="{18D5C267-A6BA-4094-AE73-0140216E2912}" type="pres">
      <dgm:prSet presAssocID="{6C70050E-796F-4025-893A-16BC9924DC4E}" presName="parentLeftMargin" presStyleLbl="node1" presStyleIdx="5" presStyleCnt="8"/>
      <dgm:spPr/>
    </dgm:pt>
    <dgm:pt modelId="{7B2ACCC9-E221-4103-B334-ECEAE8F1B6E5}" type="pres">
      <dgm:prSet presAssocID="{6C70050E-796F-4025-893A-16BC9924DC4E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6CDBD690-08A8-4765-B0B8-7980A4D1DFCD}" type="pres">
      <dgm:prSet presAssocID="{6C70050E-796F-4025-893A-16BC9924DC4E}" presName="negativeSpace" presStyleCnt="0"/>
      <dgm:spPr/>
    </dgm:pt>
    <dgm:pt modelId="{E6AE4216-257B-4B28-B59C-D91B139F0626}" type="pres">
      <dgm:prSet presAssocID="{6C70050E-796F-4025-893A-16BC9924DC4E}" presName="childText" presStyleLbl="conFgAcc1" presStyleIdx="6" presStyleCnt="8">
        <dgm:presLayoutVars>
          <dgm:bulletEnabled val="1"/>
        </dgm:presLayoutVars>
      </dgm:prSet>
      <dgm:spPr/>
    </dgm:pt>
    <dgm:pt modelId="{B8C051A7-0AE7-4457-89BB-7912ECF946D7}" type="pres">
      <dgm:prSet presAssocID="{D19DF3C9-F7F4-47FB-BCB8-38414405EF36}" presName="spaceBetweenRectangles" presStyleCnt="0"/>
      <dgm:spPr/>
    </dgm:pt>
    <dgm:pt modelId="{F37B4806-BCAB-4C54-80CA-72D1756827DE}" type="pres">
      <dgm:prSet presAssocID="{F306AEF8-3E89-4938-8E88-7C411058B98B}" presName="parentLin" presStyleCnt="0"/>
      <dgm:spPr/>
    </dgm:pt>
    <dgm:pt modelId="{2481DFFB-2C3C-4CDB-AADE-526C02E9A23C}" type="pres">
      <dgm:prSet presAssocID="{F306AEF8-3E89-4938-8E88-7C411058B98B}" presName="parentLeftMargin" presStyleLbl="node1" presStyleIdx="6" presStyleCnt="8"/>
      <dgm:spPr/>
    </dgm:pt>
    <dgm:pt modelId="{B86FBB52-43D6-457F-8413-9F8A3A81EA67}" type="pres">
      <dgm:prSet presAssocID="{F306AEF8-3E89-4938-8E88-7C411058B98B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5869069B-F75E-4E31-868C-1E8478B3D364}" type="pres">
      <dgm:prSet presAssocID="{F306AEF8-3E89-4938-8E88-7C411058B98B}" presName="negativeSpace" presStyleCnt="0"/>
      <dgm:spPr/>
    </dgm:pt>
    <dgm:pt modelId="{73E5C1B8-E56B-47CD-9A03-EBB1FA74C7F5}" type="pres">
      <dgm:prSet presAssocID="{F306AEF8-3E89-4938-8E88-7C411058B98B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344F1D03-4511-4B75-AAF2-9EDC63241CEC}" type="presOf" srcId="{E41BF787-44A1-475A-AF2E-6756315DF784}" destId="{5187CC41-5B55-46AF-8221-A342E43C4A08}" srcOrd="1" destOrd="0" presId="urn:microsoft.com/office/officeart/2005/8/layout/list1"/>
    <dgm:cxn modelId="{94184805-7732-4FFA-85C6-F9F1A2EA015F}" srcId="{71EBF4A2-89CD-4ABB-A532-30F879F08DA0}" destId="{31CA3CA5-AE42-47B9-BFB7-5ACA748347BC}" srcOrd="4" destOrd="0" parTransId="{6C600A83-072A-4D7C-AB17-35D868B31060}" sibTransId="{F798CE4B-04AE-4F99-8B5F-195BC3D4C9B6}"/>
    <dgm:cxn modelId="{53BDA516-1CB3-4DF4-ACB5-CA4B181B8D25}" type="presOf" srcId="{F306AEF8-3E89-4938-8E88-7C411058B98B}" destId="{2481DFFB-2C3C-4CDB-AADE-526C02E9A23C}" srcOrd="0" destOrd="0" presId="urn:microsoft.com/office/officeart/2005/8/layout/list1"/>
    <dgm:cxn modelId="{CD1BE534-25BC-4D67-8815-5BCFF9EE4DEE}" type="presOf" srcId="{22A7D4DC-BD62-43B1-97B2-D4FCAB59F10F}" destId="{419B4C67-05E4-491E-8BF6-F1126DD67AD7}" srcOrd="0" destOrd="0" presId="urn:microsoft.com/office/officeart/2005/8/layout/list1"/>
    <dgm:cxn modelId="{2E86FC3E-A78C-45FA-A9D9-F0B920649FA7}" type="presOf" srcId="{31CA3CA5-AE42-47B9-BFB7-5ACA748347BC}" destId="{38A8FB19-B54A-4E1F-BE6B-03128B5760F4}" srcOrd="1" destOrd="0" presId="urn:microsoft.com/office/officeart/2005/8/layout/list1"/>
    <dgm:cxn modelId="{857EE564-A572-43A8-983D-D3A2F9798FB7}" srcId="{71EBF4A2-89CD-4ABB-A532-30F879F08DA0}" destId="{22A7D4DC-BD62-43B1-97B2-D4FCAB59F10F}" srcOrd="5" destOrd="0" parTransId="{B2E1A0EC-82BD-40C9-9072-C6A32601DA58}" sibTransId="{FA74AAD9-3C3C-4E28-A39F-AD667157E2BA}"/>
    <dgm:cxn modelId="{6072D94C-77F2-4642-B58E-92A35915BB47}" srcId="{71EBF4A2-89CD-4ABB-A532-30F879F08DA0}" destId="{6C70050E-796F-4025-893A-16BC9924DC4E}" srcOrd="6" destOrd="0" parTransId="{AA553727-5C2A-424B-A0E5-0634DA58C273}" sibTransId="{D19DF3C9-F7F4-47FB-BCB8-38414405EF36}"/>
    <dgm:cxn modelId="{E5C0CD55-8AF7-4033-A206-D846BFA52677}" srcId="{71EBF4A2-89CD-4ABB-A532-30F879F08DA0}" destId="{73F55E59-FE98-4773-8AC9-3A6266373385}" srcOrd="1" destOrd="0" parTransId="{E25B4BBE-CA96-449B-8144-AE6B2E3FCF90}" sibTransId="{DB22C861-0383-4D16-83C4-5A2498E26698}"/>
    <dgm:cxn modelId="{3DA2E078-0ADB-4381-B470-2E787A3B7124}" type="presOf" srcId="{E41BF787-44A1-475A-AF2E-6756315DF784}" destId="{C1176ECC-AE33-4330-97EC-7819FC5D2BB7}" srcOrd="0" destOrd="0" presId="urn:microsoft.com/office/officeart/2005/8/layout/list1"/>
    <dgm:cxn modelId="{5207FA7F-4131-4192-B1B7-E32CA8D8C255}" type="presOf" srcId="{22A7D4DC-BD62-43B1-97B2-D4FCAB59F10F}" destId="{941158F4-48F2-491C-A0C0-B4F6A9583534}" srcOrd="1" destOrd="0" presId="urn:microsoft.com/office/officeart/2005/8/layout/list1"/>
    <dgm:cxn modelId="{14F5B584-087D-4507-BCCB-568824DCEDF0}" srcId="{71EBF4A2-89CD-4ABB-A532-30F879F08DA0}" destId="{F3C881E0-2D94-46A2-80A8-2D3E8F82BF9A}" srcOrd="0" destOrd="0" parTransId="{F6F5548C-9064-4ABA-B942-6936FF3BDE26}" sibTransId="{89782552-B24D-4AB1-9D2D-AA7714F385E0}"/>
    <dgm:cxn modelId="{2E701D85-5EA9-4B82-9900-9EF35B0CC052}" type="presOf" srcId="{31CA3CA5-AE42-47B9-BFB7-5ACA748347BC}" destId="{F5B00B8B-C06D-4451-ABCD-E2B6DD65180B}" srcOrd="0" destOrd="0" presId="urn:microsoft.com/office/officeart/2005/8/layout/list1"/>
    <dgm:cxn modelId="{6109419B-B2DD-49C5-BCE7-822F6D5895A1}" type="presOf" srcId="{6C70050E-796F-4025-893A-16BC9924DC4E}" destId="{7B2ACCC9-E221-4103-B334-ECEAE8F1B6E5}" srcOrd="1" destOrd="0" presId="urn:microsoft.com/office/officeart/2005/8/layout/list1"/>
    <dgm:cxn modelId="{55AAC0AC-0C93-495F-BD32-024DA4B6AF9C}" type="presOf" srcId="{F3C881E0-2D94-46A2-80A8-2D3E8F82BF9A}" destId="{C83AF5B6-208E-4AD6-ABF0-C3A239D17B84}" srcOrd="1" destOrd="0" presId="urn:microsoft.com/office/officeart/2005/8/layout/list1"/>
    <dgm:cxn modelId="{222674CA-6091-4635-BF17-1C74C416AFAB}" type="presOf" srcId="{6C70050E-796F-4025-893A-16BC9924DC4E}" destId="{18D5C267-A6BA-4094-AE73-0140216E2912}" srcOrd="0" destOrd="0" presId="urn:microsoft.com/office/officeart/2005/8/layout/list1"/>
    <dgm:cxn modelId="{174EA0D1-E189-4B12-8FD8-D253B732CE57}" type="presOf" srcId="{2DD9030C-F58B-491D-8F1A-055F661DC078}" destId="{AFF53EF2-3E03-4B05-9A3D-44698BFC9654}" srcOrd="0" destOrd="0" presId="urn:microsoft.com/office/officeart/2005/8/layout/list1"/>
    <dgm:cxn modelId="{4805E1DC-A01B-4F9B-B26B-F3A353DE5003}" type="presOf" srcId="{71EBF4A2-89CD-4ABB-A532-30F879F08DA0}" destId="{1DAF8C90-ED8A-4641-82E0-F96DECCA2DC2}" srcOrd="0" destOrd="0" presId="urn:microsoft.com/office/officeart/2005/8/layout/list1"/>
    <dgm:cxn modelId="{3D8FE6E1-073C-4E05-AD51-5F34663B6DDD}" type="presOf" srcId="{2DD9030C-F58B-491D-8F1A-055F661DC078}" destId="{041D6D5C-358F-4699-95AC-32F6A77A9B6A}" srcOrd="1" destOrd="0" presId="urn:microsoft.com/office/officeart/2005/8/layout/list1"/>
    <dgm:cxn modelId="{1AB677E7-6CB8-4370-8865-7D6B43164100}" type="presOf" srcId="{73F55E59-FE98-4773-8AC9-3A6266373385}" destId="{D0FB3AB3-CE48-489A-8D2C-10F8974C4ABF}" srcOrd="0" destOrd="0" presId="urn:microsoft.com/office/officeart/2005/8/layout/list1"/>
    <dgm:cxn modelId="{2228A4E7-CA06-4ACA-9910-121179DACFB0}" type="presOf" srcId="{F306AEF8-3E89-4938-8E88-7C411058B98B}" destId="{B86FBB52-43D6-457F-8413-9F8A3A81EA67}" srcOrd="1" destOrd="0" presId="urn:microsoft.com/office/officeart/2005/8/layout/list1"/>
    <dgm:cxn modelId="{AF6ADCEB-110D-43F7-ADE7-7BD577A03998}" type="presOf" srcId="{73F55E59-FE98-4773-8AC9-3A6266373385}" destId="{B8C1BAF8-04C0-4194-BF48-76CDAAA285C3}" srcOrd="1" destOrd="0" presId="urn:microsoft.com/office/officeart/2005/8/layout/list1"/>
    <dgm:cxn modelId="{FC66C4F3-D725-478B-A2E0-4007D048FA92}" type="presOf" srcId="{F3C881E0-2D94-46A2-80A8-2D3E8F82BF9A}" destId="{BAFDC476-C1CB-4B99-B52E-92BB1441F623}" srcOrd="0" destOrd="0" presId="urn:microsoft.com/office/officeart/2005/8/layout/list1"/>
    <dgm:cxn modelId="{5F64E7F9-F330-4FAB-830F-BDF458CD3291}" srcId="{71EBF4A2-89CD-4ABB-A532-30F879F08DA0}" destId="{2DD9030C-F58B-491D-8F1A-055F661DC078}" srcOrd="2" destOrd="0" parTransId="{65AA65A0-1299-436D-B43B-E27FF14DBA40}" sibTransId="{46E6358B-9BA9-47C2-A9E3-B023B255A3BD}"/>
    <dgm:cxn modelId="{63387EFC-A208-4873-B57D-AD430C5CCDD6}" srcId="{71EBF4A2-89CD-4ABB-A532-30F879F08DA0}" destId="{F306AEF8-3E89-4938-8E88-7C411058B98B}" srcOrd="7" destOrd="0" parTransId="{A2116A80-0453-45F2-AAF7-4D6EFCA27052}" sibTransId="{1F726A55-0FB1-4161-9C69-66FBDC0CE719}"/>
    <dgm:cxn modelId="{A62BECFC-A3FE-4F1D-B66D-D25F967E2F39}" srcId="{71EBF4A2-89CD-4ABB-A532-30F879F08DA0}" destId="{E41BF787-44A1-475A-AF2E-6756315DF784}" srcOrd="3" destOrd="0" parTransId="{7D541E1D-C51A-4558-90D9-57B0426CE874}" sibTransId="{4427C29B-1A5F-47CE-9CA6-4EA3C79B3CA9}"/>
    <dgm:cxn modelId="{70484790-AAE0-4721-B1DC-88658309398D}" type="presParOf" srcId="{1DAF8C90-ED8A-4641-82E0-F96DECCA2DC2}" destId="{A6640D06-ADB5-4300-BFCE-04B3E645C8A6}" srcOrd="0" destOrd="0" presId="urn:microsoft.com/office/officeart/2005/8/layout/list1"/>
    <dgm:cxn modelId="{6D8C0FD0-6497-48EB-964A-B8A35359304A}" type="presParOf" srcId="{A6640D06-ADB5-4300-BFCE-04B3E645C8A6}" destId="{BAFDC476-C1CB-4B99-B52E-92BB1441F623}" srcOrd="0" destOrd="0" presId="urn:microsoft.com/office/officeart/2005/8/layout/list1"/>
    <dgm:cxn modelId="{41491909-CD81-41A3-A18A-1BB692A4C9DF}" type="presParOf" srcId="{A6640D06-ADB5-4300-BFCE-04B3E645C8A6}" destId="{C83AF5B6-208E-4AD6-ABF0-C3A239D17B84}" srcOrd="1" destOrd="0" presId="urn:microsoft.com/office/officeart/2005/8/layout/list1"/>
    <dgm:cxn modelId="{ADF56B08-20C5-4BFB-9F9F-AD536A3594E1}" type="presParOf" srcId="{1DAF8C90-ED8A-4641-82E0-F96DECCA2DC2}" destId="{73E72595-5843-465A-8CDD-25A8F4251EF6}" srcOrd="1" destOrd="0" presId="urn:microsoft.com/office/officeart/2005/8/layout/list1"/>
    <dgm:cxn modelId="{B8B22498-5A04-4E52-A9A9-6A7373ECDD8E}" type="presParOf" srcId="{1DAF8C90-ED8A-4641-82E0-F96DECCA2DC2}" destId="{FFA4A7F7-C1E0-4479-B96A-661E4C1C000F}" srcOrd="2" destOrd="0" presId="urn:microsoft.com/office/officeart/2005/8/layout/list1"/>
    <dgm:cxn modelId="{4936B73F-F07A-4E93-B26A-09BC4BA39004}" type="presParOf" srcId="{1DAF8C90-ED8A-4641-82E0-F96DECCA2DC2}" destId="{B8EACF71-B862-4217-A1FE-7D0783C48F70}" srcOrd="3" destOrd="0" presId="urn:microsoft.com/office/officeart/2005/8/layout/list1"/>
    <dgm:cxn modelId="{BD26D0D5-4623-489F-BACC-F9816089A8B5}" type="presParOf" srcId="{1DAF8C90-ED8A-4641-82E0-F96DECCA2DC2}" destId="{D56B11D7-3984-49E4-92A7-E5D4BBE3E561}" srcOrd="4" destOrd="0" presId="urn:microsoft.com/office/officeart/2005/8/layout/list1"/>
    <dgm:cxn modelId="{0CCE9237-88B4-4F61-98F1-33C145F53EFE}" type="presParOf" srcId="{D56B11D7-3984-49E4-92A7-E5D4BBE3E561}" destId="{D0FB3AB3-CE48-489A-8D2C-10F8974C4ABF}" srcOrd="0" destOrd="0" presId="urn:microsoft.com/office/officeart/2005/8/layout/list1"/>
    <dgm:cxn modelId="{5D72D99E-7E5D-4524-8D53-43774F8923D4}" type="presParOf" srcId="{D56B11D7-3984-49E4-92A7-E5D4BBE3E561}" destId="{B8C1BAF8-04C0-4194-BF48-76CDAAA285C3}" srcOrd="1" destOrd="0" presId="urn:microsoft.com/office/officeart/2005/8/layout/list1"/>
    <dgm:cxn modelId="{A84F44E4-56E8-40FD-8258-D16C2CE25EB7}" type="presParOf" srcId="{1DAF8C90-ED8A-4641-82E0-F96DECCA2DC2}" destId="{FA971B9A-7C84-4EC6-BC9E-DE7098A006CA}" srcOrd="5" destOrd="0" presId="urn:microsoft.com/office/officeart/2005/8/layout/list1"/>
    <dgm:cxn modelId="{4EA229F1-1AFD-4B2C-A021-144783D7419B}" type="presParOf" srcId="{1DAF8C90-ED8A-4641-82E0-F96DECCA2DC2}" destId="{39648B00-7DE0-471E-B08A-617CA74BF598}" srcOrd="6" destOrd="0" presId="urn:microsoft.com/office/officeart/2005/8/layout/list1"/>
    <dgm:cxn modelId="{9D930D1D-1658-448A-A738-DCE1DE59D89E}" type="presParOf" srcId="{1DAF8C90-ED8A-4641-82E0-F96DECCA2DC2}" destId="{D22C9DE5-82FA-4CB7-BF23-9881F36D48D3}" srcOrd="7" destOrd="0" presId="urn:microsoft.com/office/officeart/2005/8/layout/list1"/>
    <dgm:cxn modelId="{9829526E-1031-4771-93BC-EF7D7179D2DE}" type="presParOf" srcId="{1DAF8C90-ED8A-4641-82E0-F96DECCA2DC2}" destId="{093C9AC5-A71F-4628-972A-8830CCC96FEE}" srcOrd="8" destOrd="0" presId="urn:microsoft.com/office/officeart/2005/8/layout/list1"/>
    <dgm:cxn modelId="{C8666F7A-8B1B-4348-9CE0-9BE4AE0861DA}" type="presParOf" srcId="{093C9AC5-A71F-4628-972A-8830CCC96FEE}" destId="{AFF53EF2-3E03-4B05-9A3D-44698BFC9654}" srcOrd="0" destOrd="0" presId="urn:microsoft.com/office/officeart/2005/8/layout/list1"/>
    <dgm:cxn modelId="{6B8118FE-BD8A-430C-B129-7BB1E66C868C}" type="presParOf" srcId="{093C9AC5-A71F-4628-972A-8830CCC96FEE}" destId="{041D6D5C-358F-4699-95AC-32F6A77A9B6A}" srcOrd="1" destOrd="0" presId="urn:microsoft.com/office/officeart/2005/8/layout/list1"/>
    <dgm:cxn modelId="{AA3A2616-7138-4D02-B17D-3ACF367F0B2E}" type="presParOf" srcId="{1DAF8C90-ED8A-4641-82E0-F96DECCA2DC2}" destId="{D5B7FACE-0BD0-4951-87D3-A4D79F36FEF4}" srcOrd="9" destOrd="0" presId="urn:microsoft.com/office/officeart/2005/8/layout/list1"/>
    <dgm:cxn modelId="{A2813045-209B-4B2C-8F3E-15E4D5B030D0}" type="presParOf" srcId="{1DAF8C90-ED8A-4641-82E0-F96DECCA2DC2}" destId="{29CFB1BE-42B5-4975-9BFA-92BC6AA14A14}" srcOrd="10" destOrd="0" presId="urn:microsoft.com/office/officeart/2005/8/layout/list1"/>
    <dgm:cxn modelId="{717600F5-31C1-47EC-915B-FCBE1CA3FFA7}" type="presParOf" srcId="{1DAF8C90-ED8A-4641-82E0-F96DECCA2DC2}" destId="{ACB03AA1-9573-4621-BB5F-DE1740A984B5}" srcOrd="11" destOrd="0" presId="urn:microsoft.com/office/officeart/2005/8/layout/list1"/>
    <dgm:cxn modelId="{2AE8C1C1-A18E-4400-BD06-93773B7221D6}" type="presParOf" srcId="{1DAF8C90-ED8A-4641-82E0-F96DECCA2DC2}" destId="{52770BE8-473A-42EB-9F3B-8B509EDB7621}" srcOrd="12" destOrd="0" presId="urn:microsoft.com/office/officeart/2005/8/layout/list1"/>
    <dgm:cxn modelId="{8631146E-4B2B-4D14-8FC7-7CC2CCB736B0}" type="presParOf" srcId="{52770BE8-473A-42EB-9F3B-8B509EDB7621}" destId="{C1176ECC-AE33-4330-97EC-7819FC5D2BB7}" srcOrd="0" destOrd="0" presId="urn:microsoft.com/office/officeart/2005/8/layout/list1"/>
    <dgm:cxn modelId="{95D759DF-2B78-4489-8ACA-929C953862CD}" type="presParOf" srcId="{52770BE8-473A-42EB-9F3B-8B509EDB7621}" destId="{5187CC41-5B55-46AF-8221-A342E43C4A08}" srcOrd="1" destOrd="0" presId="urn:microsoft.com/office/officeart/2005/8/layout/list1"/>
    <dgm:cxn modelId="{5C150D28-09D7-41DF-B1E1-D785E8F49F2A}" type="presParOf" srcId="{1DAF8C90-ED8A-4641-82E0-F96DECCA2DC2}" destId="{A1F467B6-07C7-4B01-B948-0588E5F98C83}" srcOrd="13" destOrd="0" presId="urn:microsoft.com/office/officeart/2005/8/layout/list1"/>
    <dgm:cxn modelId="{0EE5BE8A-8663-4DAF-873E-B5E6D9A7EE45}" type="presParOf" srcId="{1DAF8C90-ED8A-4641-82E0-F96DECCA2DC2}" destId="{FC900AE5-EDF8-4BBE-B305-D024E89E6253}" srcOrd="14" destOrd="0" presId="urn:microsoft.com/office/officeart/2005/8/layout/list1"/>
    <dgm:cxn modelId="{BB900BBC-16B7-420B-985D-013B17F5B63F}" type="presParOf" srcId="{1DAF8C90-ED8A-4641-82E0-F96DECCA2DC2}" destId="{F4965254-9701-4BFB-8E7D-6A9D86A6E228}" srcOrd="15" destOrd="0" presId="urn:microsoft.com/office/officeart/2005/8/layout/list1"/>
    <dgm:cxn modelId="{7491A153-A120-463D-A518-3FD1EA426214}" type="presParOf" srcId="{1DAF8C90-ED8A-4641-82E0-F96DECCA2DC2}" destId="{10CCA1FF-97B9-404C-A2FC-FE2641677884}" srcOrd="16" destOrd="0" presId="urn:microsoft.com/office/officeart/2005/8/layout/list1"/>
    <dgm:cxn modelId="{C1F6B053-3CD2-4156-856F-9496BF9F8CB8}" type="presParOf" srcId="{10CCA1FF-97B9-404C-A2FC-FE2641677884}" destId="{F5B00B8B-C06D-4451-ABCD-E2B6DD65180B}" srcOrd="0" destOrd="0" presId="urn:microsoft.com/office/officeart/2005/8/layout/list1"/>
    <dgm:cxn modelId="{F5A20721-D6C5-4F95-BB2E-CF7CE003CB6F}" type="presParOf" srcId="{10CCA1FF-97B9-404C-A2FC-FE2641677884}" destId="{38A8FB19-B54A-4E1F-BE6B-03128B5760F4}" srcOrd="1" destOrd="0" presId="urn:microsoft.com/office/officeart/2005/8/layout/list1"/>
    <dgm:cxn modelId="{03D9A6E6-BDE8-4E36-A903-C249DAA55FE6}" type="presParOf" srcId="{1DAF8C90-ED8A-4641-82E0-F96DECCA2DC2}" destId="{A5EECBBB-317B-4A31-BB34-F165517D284A}" srcOrd="17" destOrd="0" presId="urn:microsoft.com/office/officeart/2005/8/layout/list1"/>
    <dgm:cxn modelId="{5DE1758F-9A9E-4767-9817-A78E2138622B}" type="presParOf" srcId="{1DAF8C90-ED8A-4641-82E0-F96DECCA2DC2}" destId="{1A74B535-E048-4B29-A010-423E4B896513}" srcOrd="18" destOrd="0" presId="urn:microsoft.com/office/officeart/2005/8/layout/list1"/>
    <dgm:cxn modelId="{704CAB07-A3E8-4B5A-9AB9-B8D2B965CB0E}" type="presParOf" srcId="{1DAF8C90-ED8A-4641-82E0-F96DECCA2DC2}" destId="{ED4F19D6-229D-414A-A4E4-2C79BBC7CF36}" srcOrd="19" destOrd="0" presId="urn:microsoft.com/office/officeart/2005/8/layout/list1"/>
    <dgm:cxn modelId="{EE7D2AD1-3A3B-4E8E-BE04-7B9672719DD2}" type="presParOf" srcId="{1DAF8C90-ED8A-4641-82E0-F96DECCA2DC2}" destId="{EE2C10AE-FA81-4330-8F9C-1E07EE9F5C3D}" srcOrd="20" destOrd="0" presId="urn:microsoft.com/office/officeart/2005/8/layout/list1"/>
    <dgm:cxn modelId="{F4A484C8-B546-424C-B7C4-DFD3FC665175}" type="presParOf" srcId="{EE2C10AE-FA81-4330-8F9C-1E07EE9F5C3D}" destId="{419B4C67-05E4-491E-8BF6-F1126DD67AD7}" srcOrd="0" destOrd="0" presId="urn:microsoft.com/office/officeart/2005/8/layout/list1"/>
    <dgm:cxn modelId="{520EA68F-689C-41EF-8D67-5DA4D7BE48E7}" type="presParOf" srcId="{EE2C10AE-FA81-4330-8F9C-1E07EE9F5C3D}" destId="{941158F4-48F2-491C-A0C0-B4F6A9583534}" srcOrd="1" destOrd="0" presId="urn:microsoft.com/office/officeart/2005/8/layout/list1"/>
    <dgm:cxn modelId="{99C529E9-9735-4CED-82B2-514D8E78DF2F}" type="presParOf" srcId="{1DAF8C90-ED8A-4641-82E0-F96DECCA2DC2}" destId="{10F4077B-213C-4268-AAA6-201DF396C9F8}" srcOrd="21" destOrd="0" presId="urn:microsoft.com/office/officeart/2005/8/layout/list1"/>
    <dgm:cxn modelId="{04C17EF7-6268-4671-B36B-9D2A32307698}" type="presParOf" srcId="{1DAF8C90-ED8A-4641-82E0-F96DECCA2DC2}" destId="{D193EFB9-2B8C-40B8-868A-6CC081EA9E50}" srcOrd="22" destOrd="0" presId="urn:microsoft.com/office/officeart/2005/8/layout/list1"/>
    <dgm:cxn modelId="{5AC0C59A-1985-4247-8EEE-B832FD15C421}" type="presParOf" srcId="{1DAF8C90-ED8A-4641-82E0-F96DECCA2DC2}" destId="{E77DE577-5C8D-4E56-A7A5-B8C752FD085A}" srcOrd="23" destOrd="0" presId="urn:microsoft.com/office/officeart/2005/8/layout/list1"/>
    <dgm:cxn modelId="{CA3021B5-351C-483A-A53F-3DCC8EE13D7B}" type="presParOf" srcId="{1DAF8C90-ED8A-4641-82E0-F96DECCA2DC2}" destId="{A85282E9-D990-4929-BB90-6DB959AA2856}" srcOrd="24" destOrd="0" presId="urn:microsoft.com/office/officeart/2005/8/layout/list1"/>
    <dgm:cxn modelId="{E3A65391-42E4-4F90-B0A6-3708FDBAE96A}" type="presParOf" srcId="{A85282E9-D990-4929-BB90-6DB959AA2856}" destId="{18D5C267-A6BA-4094-AE73-0140216E2912}" srcOrd="0" destOrd="0" presId="urn:microsoft.com/office/officeart/2005/8/layout/list1"/>
    <dgm:cxn modelId="{2C7A2009-6A51-4EC9-8C7B-8769D8F43497}" type="presParOf" srcId="{A85282E9-D990-4929-BB90-6DB959AA2856}" destId="{7B2ACCC9-E221-4103-B334-ECEAE8F1B6E5}" srcOrd="1" destOrd="0" presId="urn:microsoft.com/office/officeart/2005/8/layout/list1"/>
    <dgm:cxn modelId="{96C3FB38-12DC-49BF-9EAC-45BBF8C9A999}" type="presParOf" srcId="{1DAF8C90-ED8A-4641-82E0-F96DECCA2DC2}" destId="{6CDBD690-08A8-4765-B0B8-7980A4D1DFCD}" srcOrd="25" destOrd="0" presId="urn:microsoft.com/office/officeart/2005/8/layout/list1"/>
    <dgm:cxn modelId="{41D51949-2E9E-4DE5-8683-408565753494}" type="presParOf" srcId="{1DAF8C90-ED8A-4641-82E0-F96DECCA2DC2}" destId="{E6AE4216-257B-4B28-B59C-D91B139F0626}" srcOrd="26" destOrd="0" presId="urn:microsoft.com/office/officeart/2005/8/layout/list1"/>
    <dgm:cxn modelId="{F2BD494C-4C16-42C1-BFEA-7A6AF26D53A6}" type="presParOf" srcId="{1DAF8C90-ED8A-4641-82E0-F96DECCA2DC2}" destId="{B8C051A7-0AE7-4457-89BB-7912ECF946D7}" srcOrd="27" destOrd="0" presId="urn:microsoft.com/office/officeart/2005/8/layout/list1"/>
    <dgm:cxn modelId="{A1689CBD-70AF-4A88-867A-BBFCD1AF8AF6}" type="presParOf" srcId="{1DAF8C90-ED8A-4641-82E0-F96DECCA2DC2}" destId="{F37B4806-BCAB-4C54-80CA-72D1756827DE}" srcOrd="28" destOrd="0" presId="urn:microsoft.com/office/officeart/2005/8/layout/list1"/>
    <dgm:cxn modelId="{7C2A96CA-54A0-4CED-A4B6-A7DAEEB017E4}" type="presParOf" srcId="{F37B4806-BCAB-4C54-80CA-72D1756827DE}" destId="{2481DFFB-2C3C-4CDB-AADE-526C02E9A23C}" srcOrd="0" destOrd="0" presId="urn:microsoft.com/office/officeart/2005/8/layout/list1"/>
    <dgm:cxn modelId="{306665B1-F09E-4A37-9BA0-AC5C46372022}" type="presParOf" srcId="{F37B4806-BCAB-4C54-80CA-72D1756827DE}" destId="{B86FBB52-43D6-457F-8413-9F8A3A81EA67}" srcOrd="1" destOrd="0" presId="urn:microsoft.com/office/officeart/2005/8/layout/list1"/>
    <dgm:cxn modelId="{2052726E-2870-4558-85C7-11CD04F3C3DF}" type="presParOf" srcId="{1DAF8C90-ED8A-4641-82E0-F96DECCA2DC2}" destId="{5869069B-F75E-4E31-868C-1E8478B3D364}" srcOrd="29" destOrd="0" presId="urn:microsoft.com/office/officeart/2005/8/layout/list1"/>
    <dgm:cxn modelId="{F4B1C7E9-145E-479A-856F-4CAE767E5C50}" type="presParOf" srcId="{1DAF8C90-ED8A-4641-82E0-F96DECCA2DC2}" destId="{73E5C1B8-E56B-47CD-9A03-EBB1FA74C7F5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EBF4A2-89CD-4ABB-A532-30F879F08DA0}" type="doc">
      <dgm:prSet loTypeId="urn:microsoft.com/office/officeart/2005/8/layout/list1" loCatId="list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F3C881E0-2D94-46A2-80A8-2D3E8F82BF9A}">
      <dgm:prSet phldrT="[Text]"/>
      <dgm:spPr/>
      <dgm:t>
        <a:bodyPr/>
        <a:lstStyle/>
        <a:p>
          <a:r>
            <a:rPr lang="en-IN" dirty="0"/>
            <a:t>Objective</a:t>
          </a:r>
        </a:p>
      </dgm:t>
    </dgm:pt>
    <dgm:pt modelId="{F6F5548C-9064-4ABA-B942-6936FF3BDE26}" type="parTrans" cxnId="{14F5B584-087D-4507-BCCB-568824DCEDF0}">
      <dgm:prSet/>
      <dgm:spPr/>
      <dgm:t>
        <a:bodyPr/>
        <a:lstStyle/>
        <a:p>
          <a:endParaRPr lang="en-IN"/>
        </a:p>
      </dgm:t>
    </dgm:pt>
    <dgm:pt modelId="{89782552-B24D-4AB1-9D2D-AA7714F385E0}" type="sibTrans" cxnId="{14F5B584-087D-4507-BCCB-568824DCEDF0}">
      <dgm:prSet/>
      <dgm:spPr/>
      <dgm:t>
        <a:bodyPr/>
        <a:lstStyle/>
        <a:p>
          <a:endParaRPr lang="en-IN"/>
        </a:p>
      </dgm:t>
    </dgm:pt>
    <dgm:pt modelId="{73F55E59-FE98-4773-8AC9-3A6266373385}">
      <dgm:prSet phldrT="[Text]"/>
      <dgm:spPr/>
      <dgm:t>
        <a:bodyPr/>
        <a:lstStyle/>
        <a:p>
          <a:r>
            <a:rPr lang="en-IN" dirty="0"/>
            <a:t>Assumptions</a:t>
          </a:r>
        </a:p>
      </dgm:t>
    </dgm:pt>
    <dgm:pt modelId="{E25B4BBE-CA96-449B-8144-AE6B2E3FCF90}" type="parTrans" cxnId="{E5C0CD55-8AF7-4033-A206-D846BFA52677}">
      <dgm:prSet/>
      <dgm:spPr/>
      <dgm:t>
        <a:bodyPr/>
        <a:lstStyle/>
        <a:p>
          <a:endParaRPr lang="en-IN"/>
        </a:p>
      </dgm:t>
    </dgm:pt>
    <dgm:pt modelId="{DB22C861-0383-4D16-83C4-5A2498E26698}" type="sibTrans" cxnId="{E5C0CD55-8AF7-4033-A206-D846BFA52677}">
      <dgm:prSet/>
      <dgm:spPr/>
      <dgm:t>
        <a:bodyPr/>
        <a:lstStyle/>
        <a:p>
          <a:endParaRPr lang="en-IN"/>
        </a:p>
      </dgm:t>
    </dgm:pt>
    <dgm:pt modelId="{2DD9030C-F58B-491D-8F1A-055F661DC078}">
      <dgm:prSet phldrT="[Text]"/>
      <dgm:spPr/>
      <dgm:t>
        <a:bodyPr/>
        <a:lstStyle/>
        <a:p>
          <a:r>
            <a:rPr lang="en-IN" dirty="0"/>
            <a:t>Train-Test Split  &amp;  Standardization ( Scaling )</a:t>
          </a:r>
        </a:p>
      </dgm:t>
    </dgm:pt>
    <dgm:pt modelId="{65AA65A0-1299-436D-B43B-E27FF14DBA40}" type="parTrans" cxnId="{5F64E7F9-F330-4FAB-830F-BDF458CD3291}">
      <dgm:prSet/>
      <dgm:spPr/>
      <dgm:t>
        <a:bodyPr/>
        <a:lstStyle/>
        <a:p>
          <a:endParaRPr lang="en-IN"/>
        </a:p>
      </dgm:t>
    </dgm:pt>
    <dgm:pt modelId="{46E6358B-9BA9-47C2-A9E3-B023B255A3BD}" type="sibTrans" cxnId="{5F64E7F9-F330-4FAB-830F-BDF458CD3291}">
      <dgm:prSet/>
      <dgm:spPr/>
      <dgm:t>
        <a:bodyPr/>
        <a:lstStyle/>
        <a:p>
          <a:endParaRPr lang="en-IN"/>
        </a:p>
      </dgm:t>
    </dgm:pt>
    <dgm:pt modelId="{E41BF787-44A1-475A-AF2E-6756315DF784}">
      <dgm:prSet phldrT="[Text]"/>
      <dgm:spPr/>
      <dgm:t>
        <a:bodyPr/>
        <a:lstStyle/>
        <a:p>
          <a:r>
            <a:rPr lang="en-IN" dirty="0"/>
            <a:t>Linear Regression Model &amp; Model Evaluation </a:t>
          </a:r>
        </a:p>
      </dgm:t>
    </dgm:pt>
    <dgm:pt modelId="{7D541E1D-C51A-4558-90D9-57B0426CE874}" type="parTrans" cxnId="{A62BECFC-A3FE-4F1D-B66D-D25F967E2F39}">
      <dgm:prSet/>
      <dgm:spPr/>
      <dgm:t>
        <a:bodyPr/>
        <a:lstStyle/>
        <a:p>
          <a:endParaRPr lang="en-IN"/>
        </a:p>
      </dgm:t>
    </dgm:pt>
    <dgm:pt modelId="{4427C29B-1A5F-47CE-9CA6-4EA3C79B3CA9}" type="sibTrans" cxnId="{A62BECFC-A3FE-4F1D-B66D-D25F967E2F39}">
      <dgm:prSet/>
      <dgm:spPr/>
      <dgm:t>
        <a:bodyPr/>
        <a:lstStyle/>
        <a:p>
          <a:endParaRPr lang="en-IN"/>
        </a:p>
      </dgm:t>
    </dgm:pt>
    <dgm:pt modelId="{31CA3CA5-AE42-47B9-BFB7-5ACA748347BC}">
      <dgm:prSet phldrT="[Text]"/>
      <dgm:spPr/>
      <dgm:t>
        <a:bodyPr/>
        <a:lstStyle/>
        <a:p>
          <a:r>
            <a:rPr lang="en-IN" dirty="0"/>
            <a:t>Decision Tree Model &amp; Model Evaluation </a:t>
          </a:r>
        </a:p>
      </dgm:t>
    </dgm:pt>
    <dgm:pt modelId="{6C600A83-072A-4D7C-AB17-35D868B31060}" type="parTrans" cxnId="{94184805-7732-4FFA-85C6-F9F1A2EA015F}">
      <dgm:prSet/>
      <dgm:spPr/>
      <dgm:t>
        <a:bodyPr/>
        <a:lstStyle/>
        <a:p>
          <a:endParaRPr lang="en-IN"/>
        </a:p>
      </dgm:t>
    </dgm:pt>
    <dgm:pt modelId="{F798CE4B-04AE-4F99-8B5F-195BC3D4C9B6}" type="sibTrans" cxnId="{94184805-7732-4FFA-85C6-F9F1A2EA015F}">
      <dgm:prSet/>
      <dgm:spPr/>
      <dgm:t>
        <a:bodyPr/>
        <a:lstStyle/>
        <a:p>
          <a:endParaRPr lang="en-IN"/>
        </a:p>
      </dgm:t>
    </dgm:pt>
    <dgm:pt modelId="{22A7D4DC-BD62-43B1-97B2-D4FCAB59F10F}">
      <dgm:prSet phldrT="[Text]"/>
      <dgm:spPr/>
      <dgm:t>
        <a:bodyPr/>
        <a:lstStyle/>
        <a:p>
          <a:r>
            <a:rPr lang="en-IN" dirty="0"/>
            <a:t>Random Forest &amp; Model Evaluation  </a:t>
          </a:r>
        </a:p>
      </dgm:t>
    </dgm:pt>
    <dgm:pt modelId="{B2E1A0EC-82BD-40C9-9072-C6A32601DA58}" type="parTrans" cxnId="{857EE564-A572-43A8-983D-D3A2F9798FB7}">
      <dgm:prSet/>
      <dgm:spPr/>
      <dgm:t>
        <a:bodyPr/>
        <a:lstStyle/>
        <a:p>
          <a:endParaRPr lang="en-IN"/>
        </a:p>
      </dgm:t>
    </dgm:pt>
    <dgm:pt modelId="{FA74AAD9-3C3C-4E28-A39F-AD667157E2BA}" type="sibTrans" cxnId="{857EE564-A572-43A8-983D-D3A2F9798FB7}">
      <dgm:prSet/>
      <dgm:spPr/>
      <dgm:t>
        <a:bodyPr/>
        <a:lstStyle/>
        <a:p>
          <a:endParaRPr lang="en-IN"/>
        </a:p>
      </dgm:t>
    </dgm:pt>
    <dgm:pt modelId="{6C70050E-796F-4025-893A-16BC9924DC4E}">
      <dgm:prSet phldrT="[Text]"/>
      <dgm:spPr/>
      <dgm:t>
        <a:bodyPr/>
        <a:lstStyle/>
        <a:p>
          <a:r>
            <a:rPr lang="en-IN" dirty="0"/>
            <a:t>Choose the Best Fit  Model</a:t>
          </a:r>
        </a:p>
      </dgm:t>
    </dgm:pt>
    <dgm:pt modelId="{AA553727-5C2A-424B-A0E5-0634DA58C273}" type="parTrans" cxnId="{6072D94C-77F2-4642-B58E-92A35915BB47}">
      <dgm:prSet/>
      <dgm:spPr/>
      <dgm:t>
        <a:bodyPr/>
        <a:lstStyle/>
        <a:p>
          <a:endParaRPr lang="en-IN"/>
        </a:p>
      </dgm:t>
    </dgm:pt>
    <dgm:pt modelId="{D19DF3C9-F7F4-47FB-BCB8-38414405EF36}" type="sibTrans" cxnId="{6072D94C-77F2-4642-B58E-92A35915BB47}">
      <dgm:prSet/>
      <dgm:spPr/>
      <dgm:t>
        <a:bodyPr/>
        <a:lstStyle/>
        <a:p>
          <a:endParaRPr lang="en-IN"/>
        </a:p>
      </dgm:t>
    </dgm:pt>
    <dgm:pt modelId="{1DAF8C90-ED8A-4641-82E0-F96DECCA2DC2}" type="pres">
      <dgm:prSet presAssocID="{71EBF4A2-89CD-4ABB-A532-30F879F08DA0}" presName="linear" presStyleCnt="0">
        <dgm:presLayoutVars>
          <dgm:dir/>
          <dgm:animLvl val="lvl"/>
          <dgm:resizeHandles val="exact"/>
        </dgm:presLayoutVars>
      </dgm:prSet>
      <dgm:spPr/>
    </dgm:pt>
    <dgm:pt modelId="{A6640D06-ADB5-4300-BFCE-04B3E645C8A6}" type="pres">
      <dgm:prSet presAssocID="{F3C881E0-2D94-46A2-80A8-2D3E8F82BF9A}" presName="parentLin" presStyleCnt="0"/>
      <dgm:spPr/>
    </dgm:pt>
    <dgm:pt modelId="{BAFDC476-C1CB-4B99-B52E-92BB1441F623}" type="pres">
      <dgm:prSet presAssocID="{F3C881E0-2D94-46A2-80A8-2D3E8F82BF9A}" presName="parentLeftMargin" presStyleLbl="node1" presStyleIdx="0" presStyleCnt="7"/>
      <dgm:spPr/>
    </dgm:pt>
    <dgm:pt modelId="{C83AF5B6-208E-4AD6-ABF0-C3A239D17B84}" type="pres">
      <dgm:prSet presAssocID="{F3C881E0-2D94-46A2-80A8-2D3E8F82BF9A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73E72595-5843-465A-8CDD-25A8F4251EF6}" type="pres">
      <dgm:prSet presAssocID="{F3C881E0-2D94-46A2-80A8-2D3E8F82BF9A}" presName="negativeSpace" presStyleCnt="0"/>
      <dgm:spPr/>
    </dgm:pt>
    <dgm:pt modelId="{FFA4A7F7-C1E0-4479-B96A-661E4C1C000F}" type="pres">
      <dgm:prSet presAssocID="{F3C881E0-2D94-46A2-80A8-2D3E8F82BF9A}" presName="childText" presStyleLbl="conFgAcc1" presStyleIdx="0" presStyleCnt="7">
        <dgm:presLayoutVars>
          <dgm:bulletEnabled val="1"/>
        </dgm:presLayoutVars>
      </dgm:prSet>
      <dgm:spPr/>
    </dgm:pt>
    <dgm:pt modelId="{B8EACF71-B862-4217-A1FE-7D0783C48F70}" type="pres">
      <dgm:prSet presAssocID="{89782552-B24D-4AB1-9D2D-AA7714F385E0}" presName="spaceBetweenRectangles" presStyleCnt="0"/>
      <dgm:spPr/>
    </dgm:pt>
    <dgm:pt modelId="{D56B11D7-3984-49E4-92A7-E5D4BBE3E561}" type="pres">
      <dgm:prSet presAssocID="{73F55E59-FE98-4773-8AC9-3A6266373385}" presName="parentLin" presStyleCnt="0"/>
      <dgm:spPr/>
    </dgm:pt>
    <dgm:pt modelId="{D0FB3AB3-CE48-489A-8D2C-10F8974C4ABF}" type="pres">
      <dgm:prSet presAssocID="{73F55E59-FE98-4773-8AC9-3A6266373385}" presName="parentLeftMargin" presStyleLbl="node1" presStyleIdx="0" presStyleCnt="7"/>
      <dgm:spPr/>
    </dgm:pt>
    <dgm:pt modelId="{B8C1BAF8-04C0-4194-BF48-76CDAAA285C3}" type="pres">
      <dgm:prSet presAssocID="{73F55E59-FE98-4773-8AC9-3A6266373385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A971B9A-7C84-4EC6-BC9E-DE7098A006CA}" type="pres">
      <dgm:prSet presAssocID="{73F55E59-FE98-4773-8AC9-3A6266373385}" presName="negativeSpace" presStyleCnt="0"/>
      <dgm:spPr/>
    </dgm:pt>
    <dgm:pt modelId="{39648B00-7DE0-471E-B08A-617CA74BF598}" type="pres">
      <dgm:prSet presAssocID="{73F55E59-FE98-4773-8AC9-3A6266373385}" presName="childText" presStyleLbl="conFgAcc1" presStyleIdx="1" presStyleCnt="7">
        <dgm:presLayoutVars>
          <dgm:bulletEnabled val="1"/>
        </dgm:presLayoutVars>
      </dgm:prSet>
      <dgm:spPr/>
    </dgm:pt>
    <dgm:pt modelId="{D22C9DE5-82FA-4CB7-BF23-9881F36D48D3}" type="pres">
      <dgm:prSet presAssocID="{DB22C861-0383-4D16-83C4-5A2498E26698}" presName="spaceBetweenRectangles" presStyleCnt="0"/>
      <dgm:spPr/>
    </dgm:pt>
    <dgm:pt modelId="{093C9AC5-A71F-4628-972A-8830CCC96FEE}" type="pres">
      <dgm:prSet presAssocID="{2DD9030C-F58B-491D-8F1A-055F661DC078}" presName="parentLin" presStyleCnt="0"/>
      <dgm:spPr/>
    </dgm:pt>
    <dgm:pt modelId="{AFF53EF2-3E03-4B05-9A3D-44698BFC9654}" type="pres">
      <dgm:prSet presAssocID="{2DD9030C-F58B-491D-8F1A-055F661DC078}" presName="parentLeftMargin" presStyleLbl="node1" presStyleIdx="1" presStyleCnt="7"/>
      <dgm:spPr/>
    </dgm:pt>
    <dgm:pt modelId="{041D6D5C-358F-4699-95AC-32F6A77A9B6A}" type="pres">
      <dgm:prSet presAssocID="{2DD9030C-F58B-491D-8F1A-055F661DC078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D5B7FACE-0BD0-4951-87D3-A4D79F36FEF4}" type="pres">
      <dgm:prSet presAssocID="{2DD9030C-F58B-491D-8F1A-055F661DC078}" presName="negativeSpace" presStyleCnt="0"/>
      <dgm:spPr/>
    </dgm:pt>
    <dgm:pt modelId="{29CFB1BE-42B5-4975-9BFA-92BC6AA14A14}" type="pres">
      <dgm:prSet presAssocID="{2DD9030C-F58B-491D-8F1A-055F661DC078}" presName="childText" presStyleLbl="conFgAcc1" presStyleIdx="2" presStyleCnt="7">
        <dgm:presLayoutVars>
          <dgm:bulletEnabled val="1"/>
        </dgm:presLayoutVars>
      </dgm:prSet>
      <dgm:spPr/>
    </dgm:pt>
    <dgm:pt modelId="{ACB03AA1-9573-4621-BB5F-DE1740A984B5}" type="pres">
      <dgm:prSet presAssocID="{46E6358B-9BA9-47C2-A9E3-B023B255A3BD}" presName="spaceBetweenRectangles" presStyleCnt="0"/>
      <dgm:spPr/>
    </dgm:pt>
    <dgm:pt modelId="{52770BE8-473A-42EB-9F3B-8B509EDB7621}" type="pres">
      <dgm:prSet presAssocID="{E41BF787-44A1-475A-AF2E-6756315DF784}" presName="parentLin" presStyleCnt="0"/>
      <dgm:spPr/>
    </dgm:pt>
    <dgm:pt modelId="{C1176ECC-AE33-4330-97EC-7819FC5D2BB7}" type="pres">
      <dgm:prSet presAssocID="{E41BF787-44A1-475A-AF2E-6756315DF784}" presName="parentLeftMargin" presStyleLbl="node1" presStyleIdx="2" presStyleCnt="7"/>
      <dgm:spPr/>
    </dgm:pt>
    <dgm:pt modelId="{5187CC41-5B55-46AF-8221-A342E43C4A08}" type="pres">
      <dgm:prSet presAssocID="{E41BF787-44A1-475A-AF2E-6756315DF78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A1F467B6-07C7-4B01-B948-0588E5F98C83}" type="pres">
      <dgm:prSet presAssocID="{E41BF787-44A1-475A-AF2E-6756315DF784}" presName="negativeSpace" presStyleCnt="0"/>
      <dgm:spPr/>
    </dgm:pt>
    <dgm:pt modelId="{FC900AE5-EDF8-4BBE-B305-D024E89E6253}" type="pres">
      <dgm:prSet presAssocID="{E41BF787-44A1-475A-AF2E-6756315DF784}" presName="childText" presStyleLbl="conFgAcc1" presStyleIdx="3" presStyleCnt="7">
        <dgm:presLayoutVars>
          <dgm:bulletEnabled val="1"/>
        </dgm:presLayoutVars>
      </dgm:prSet>
      <dgm:spPr/>
    </dgm:pt>
    <dgm:pt modelId="{F4965254-9701-4BFB-8E7D-6A9D86A6E228}" type="pres">
      <dgm:prSet presAssocID="{4427C29B-1A5F-47CE-9CA6-4EA3C79B3CA9}" presName="spaceBetweenRectangles" presStyleCnt="0"/>
      <dgm:spPr/>
    </dgm:pt>
    <dgm:pt modelId="{10CCA1FF-97B9-404C-A2FC-FE2641677884}" type="pres">
      <dgm:prSet presAssocID="{31CA3CA5-AE42-47B9-BFB7-5ACA748347BC}" presName="parentLin" presStyleCnt="0"/>
      <dgm:spPr/>
    </dgm:pt>
    <dgm:pt modelId="{F5B00B8B-C06D-4451-ABCD-E2B6DD65180B}" type="pres">
      <dgm:prSet presAssocID="{31CA3CA5-AE42-47B9-BFB7-5ACA748347BC}" presName="parentLeftMargin" presStyleLbl="node1" presStyleIdx="3" presStyleCnt="7"/>
      <dgm:spPr/>
    </dgm:pt>
    <dgm:pt modelId="{38A8FB19-B54A-4E1F-BE6B-03128B5760F4}" type="pres">
      <dgm:prSet presAssocID="{31CA3CA5-AE42-47B9-BFB7-5ACA748347BC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A5EECBBB-317B-4A31-BB34-F165517D284A}" type="pres">
      <dgm:prSet presAssocID="{31CA3CA5-AE42-47B9-BFB7-5ACA748347BC}" presName="negativeSpace" presStyleCnt="0"/>
      <dgm:spPr/>
    </dgm:pt>
    <dgm:pt modelId="{1A74B535-E048-4B29-A010-423E4B896513}" type="pres">
      <dgm:prSet presAssocID="{31CA3CA5-AE42-47B9-BFB7-5ACA748347BC}" presName="childText" presStyleLbl="conFgAcc1" presStyleIdx="4" presStyleCnt="7">
        <dgm:presLayoutVars>
          <dgm:bulletEnabled val="1"/>
        </dgm:presLayoutVars>
      </dgm:prSet>
      <dgm:spPr/>
    </dgm:pt>
    <dgm:pt modelId="{ED4F19D6-229D-414A-A4E4-2C79BBC7CF36}" type="pres">
      <dgm:prSet presAssocID="{F798CE4B-04AE-4F99-8B5F-195BC3D4C9B6}" presName="spaceBetweenRectangles" presStyleCnt="0"/>
      <dgm:spPr/>
    </dgm:pt>
    <dgm:pt modelId="{EE2C10AE-FA81-4330-8F9C-1E07EE9F5C3D}" type="pres">
      <dgm:prSet presAssocID="{22A7D4DC-BD62-43B1-97B2-D4FCAB59F10F}" presName="parentLin" presStyleCnt="0"/>
      <dgm:spPr/>
    </dgm:pt>
    <dgm:pt modelId="{419B4C67-05E4-491E-8BF6-F1126DD67AD7}" type="pres">
      <dgm:prSet presAssocID="{22A7D4DC-BD62-43B1-97B2-D4FCAB59F10F}" presName="parentLeftMargin" presStyleLbl="node1" presStyleIdx="4" presStyleCnt="7"/>
      <dgm:spPr/>
    </dgm:pt>
    <dgm:pt modelId="{941158F4-48F2-491C-A0C0-B4F6A9583534}" type="pres">
      <dgm:prSet presAssocID="{22A7D4DC-BD62-43B1-97B2-D4FCAB59F10F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10F4077B-213C-4268-AAA6-201DF396C9F8}" type="pres">
      <dgm:prSet presAssocID="{22A7D4DC-BD62-43B1-97B2-D4FCAB59F10F}" presName="negativeSpace" presStyleCnt="0"/>
      <dgm:spPr/>
    </dgm:pt>
    <dgm:pt modelId="{D193EFB9-2B8C-40B8-868A-6CC081EA9E50}" type="pres">
      <dgm:prSet presAssocID="{22A7D4DC-BD62-43B1-97B2-D4FCAB59F10F}" presName="childText" presStyleLbl="conFgAcc1" presStyleIdx="5" presStyleCnt="7">
        <dgm:presLayoutVars>
          <dgm:bulletEnabled val="1"/>
        </dgm:presLayoutVars>
      </dgm:prSet>
      <dgm:spPr/>
    </dgm:pt>
    <dgm:pt modelId="{E77DE577-5C8D-4E56-A7A5-B8C752FD085A}" type="pres">
      <dgm:prSet presAssocID="{FA74AAD9-3C3C-4E28-A39F-AD667157E2BA}" presName="spaceBetweenRectangles" presStyleCnt="0"/>
      <dgm:spPr/>
    </dgm:pt>
    <dgm:pt modelId="{A85282E9-D990-4929-BB90-6DB959AA2856}" type="pres">
      <dgm:prSet presAssocID="{6C70050E-796F-4025-893A-16BC9924DC4E}" presName="parentLin" presStyleCnt="0"/>
      <dgm:spPr/>
    </dgm:pt>
    <dgm:pt modelId="{18D5C267-A6BA-4094-AE73-0140216E2912}" type="pres">
      <dgm:prSet presAssocID="{6C70050E-796F-4025-893A-16BC9924DC4E}" presName="parentLeftMargin" presStyleLbl="node1" presStyleIdx="5" presStyleCnt="7"/>
      <dgm:spPr/>
    </dgm:pt>
    <dgm:pt modelId="{7B2ACCC9-E221-4103-B334-ECEAE8F1B6E5}" type="pres">
      <dgm:prSet presAssocID="{6C70050E-796F-4025-893A-16BC9924DC4E}" presName="parentText" presStyleLbl="node1" presStyleIdx="6" presStyleCnt="7" custLinFactNeighborY="-14">
        <dgm:presLayoutVars>
          <dgm:chMax val="0"/>
          <dgm:bulletEnabled val="1"/>
        </dgm:presLayoutVars>
      </dgm:prSet>
      <dgm:spPr/>
    </dgm:pt>
    <dgm:pt modelId="{6CDBD690-08A8-4765-B0B8-7980A4D1DFCD}" type="pres">
      <dgm:prSet presAssocID="{6C70050E-796F-4025-893A-16BC9924DC4E}" presName="negativeSpace" presStyleCnt="0"/>
      <dgm:spPr/>
    </dgm:pt>
    <dgm:pt modelId="{E6AE4216-257B-4B28-B59C-D91B139F0626}" type="pres">
      <dgm:prSet presAssocID="{6C70050E-796F-4025-893A-16BC9924DC4E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344F1D03-4511-4B75-AAF2-9EDC63241CEC}" type="presOf" srcId="{E41BF787-44A1-475A-AF2E-6756315DF784}" destId="{5187CC41-5B55-46AF-8221-A342E43C4A08}" srcOrd="1" destOrd="0" presId="urn:microsoft.com/office/officeart/2005/8/layout/list1"/>
    <dgm:cxn modelId="{94184805-7732-4FFA-85C6-F9F1A2EA015F}" srcId="{71EBF4A2-89CD-4ABB-A532-30F879F08DA0}" destId="{31CA3CA5-AE42-47B9-BFB7-5ACA748347BC}" srcOrd="4" destOrd="0" parTransId="{6C600A83-072A-4D7C-AB17-35D868B31060}" sibTransId="{F798CE4B-04AE-4F99-8B5F-195BC3D4C9B6}"/>
    <dgm:cxn modelId="{CD1BE534-25BC-4D67-8815-5BCFF9EE4DEE}" type="presOf" srcId="{22A7D4DC-BD62-43B1-97B2-D4FCAB59F10F}" destId="{419B4C67-05E4-491E-8BF6-F1126DD67AD7}" srcOrd="0" destOrd="0" presId="urn:microsoft.com/office/officeart/2005/8/layout/list1"/>
    <dgm:cxn modelId="{2E86FC3E-A78C-45FA-A9D9-F0B920649FA7}" type="presOf" srcId="{31CA3CA5-AE42-47B9-BFB7-5ACA748347BC}" destId="{38A8FB19-B54A-4E1F-BE6B-03128B5760F4}" srcOrd="1" destOrd="0" presId="urn:microsoft.com/office/officeart/2005/8/layout/list1"/>
    <dgm:cxn modelId="{857EE564-A572-43A8-983D-D3A2F9798FB7}" srcId="{71EBF4A2-89CD-4ABB-A532-30F879F08DA0}" destId="{22A7D4DC-BD62-43B1-97B2-D4FCAB59F10F}" srcOrd="5" destOrd="0" parTransId="{B2E1A0EC-82BD-40C9-9072-C6A32601DA58}" sibTransId="{FA74AAD9-3C3C-4E28-A39F-AD667157E2BA}"/>
    <dgm:cxn modelId="{6072D94C-77F2-4642-B58E-92A35915BB47}" srcId="{71EBF4A2-89CD-4ABB-A532-30F879F08DA0}" destId="{6C70050E-796F-4025-893A-16BC9924DC4E}" srcOrd="6" destOrd="0" parTransId="{AA553727-5C2A-424B-A0E5-0634DA58C273}" sibTransId="{D19DF3C9-F7F4-47FB-BCB8-38414405EF36}"/>
    <dgm:cxn modelId="{E5C0CD55-8AF7-4033-A206-D846BFA52677}" srcId="{71EBF4A2-89CD-4ABB-A532-30F879F08DA0}" destId="{73F55E59-FE98-4773-8AC9-3A6266373385}" srcOrd="1" destOrd="0" parTransId="{E25B4BBE-CA96-449B-8144-AE6B2E3FCF90}" sibTransId="{DB22C861-0383-4D16-83C4-5A2498E26698}"/>
    <dgm:cxn modelId="{3DA2E078-0ADB-4381-B470-2E787A3B7124}" type="presOf" srcId="{E41BF787-44A1-475A-AF2E-6756315DF784}" destId="{C1176ECC-AE33-4330-97EC-7819FC5D2BB7}" srcOrd="0" destOrd="0" presId="urn:microsoft.com/office/officeart/2005/8/layout/list1"/>
    <dgm:cxn modelId="{5207FA7F-4131-4192-B1B7-E32CA8D8C255}" type="presOf" srcId="{22A7D4DC-BD62-43B1-97B2-D4FCAB59F10F}" destId="{941158F4-48F2-491C-A0C0-B4F6A9583534}" srcOrd="1" destOrd="0" presId="urn:microsoft.com/office/officeart/2005/8/layout/list1"/>
    <dgm:cxn modelId="{14F5B584-087D-4507-BCCB-568824DCEDF0}" srcId="{71EBF4A2-89CD-4ABB-A532-30F879F08DA0}" destId="{F3C881E0-2D94-46A2-80A8-2D3E8F82BF9A}" srcOrd="0" destOrd="0" parTransId="{F6F5548C-9064-4ABA-B942-6936FF3BDE26}" sibTransId="{89782552-B24D-4AB1-9D2D-AA7714F385E0}"/>
    <dgm:cxn modelId="{2E701D85-5EA9-4B82-9900-9EF35B0CC052}" type="presOf" srcId="{31CA3CA5-AE42-47B9-BFB7-5ACA748347BC}" destId="{F5B00B8B-C06D-4451-ABCD-E2B6DD65180B}" srcOrd="0" destOrd="0" presId="urn:microsoft.com/office/officeart/2005/8/layout/list1"/>
    <dgm:cxn modelId="{6109419B-B2DD-49C5-BCE7-822F6D5895A1}" type="presOf" srcId="{6C70050E-796F-4025-893A-16BC9924DC4E}" destId="{7B2ACCC9-E221-4103-B334-ECEAE8F1B6E5}" srcOrd="1" destOrd="0" presId="urn:microsoft.com/office/officeart/2005/8/layout/list1"/>
    <dgm:cxn modelId="{55AAC0AC-0C93-495F-BD32-024DA4B6AF9C}" type="presOf" srcId="{F3C881E0-2D94-46A2-80A8-2D3E8F82BF9A}" destId="{C83AF5B6-208E-4AD6-ABF0-C3A239D17B84}" srcOrd="1" destOrd="0" presId="urn:microsoft.com/office/officeart/2005/8/layout/list1"/>
    <dgm:cxn modelId="{222674CA-6091-4635-BF17-1C74C416AFAB}" type="presOf" srcId="{6C70050E-796F-4025-893A-16BC9924DC4E}" destId="{18D5C267-A6BA-4094-AE73-0140216E2912}" srcOrd="0" destOrd="0" presId="urn:microsoft.com/office/officeart/2005/8/layout/list1"/>
    <dgm:cxn modelId="{174EA0D1-E189-4B12-8FD8-D253B732CE57}" type="presOf" srcId="{2DD9030C-F58B-491D-8F1A-055F661DC078}" destId="{AFF53EF2-3E03-4B05-9A3D-44698BFC9654}" srcOrd="0" destOrd="0" presId="urn:microsoft.com/office/officeart/2005/8/layout/list1"/>
    <dgm:cxn modelId="{4805E1DC-A01B-4F9B-B26B-F3A353DE5003}" type="presOf" srcId="{71EBF4A2-89CD-4ABB-A532-30F879F08DA0}" destId="{1DAF8C90-ED8A-4641-82E0-F96DECCA2DC2}" srcOrd="0" destOrd="0" presId="urn:microsoft.com/office/officeart/2005/8/layout/list1"/>
    <dgm:cxn modelId="{3D8FE6E1-073C-4E05-AD51-5F34663B6DDD}" type="presOf" srcId="{2DD9030C-F58B-491D-8F1A-055F661DC078}" destId="{041D6D5C-358F-4699-95AC-32F6A77A9B6A}" srcOrd="1" destOrd="0" presId="urn:microsoft.com/office/officeart/2005/8/layout/list1"/>
    <dgm:cxn modelId="{1AB677E7-6CB8-4370-8865-7D6B43164100}" type="presOf" srcId="{73F55E59-FE98-4773-8AC9-3A6266373385}" destId="{D0FB3AB3-CE48-489A-8D2C-10F8974C4ABF}" srcOrd="0" destOrd="0" presId="urn:microsoft.com/office/officeart/2005/8/layout/list1"/>
    <dgm:cxn modelId="{AF6ADCEB-110D-43F7-ADE7-7BD577A03998}" type="presOf" srcId="{73F55E59-FE98-4773-8AC9-3A6266373385}" destId="{B8C1BAF8-04C0-4194-BF48-76CDAAA285C3}" srcOrd="1" destOrd="0" presId="urn:microsoft.com/office/officeart/2005/8/layout/list1"/>
    <dgm:cxn modelId="{FC66C4F3-D725-478B-A2E0-4007D048FA92}" type="presOf" srcId="{F3C881E0-2D94-46A2-80A8-2D3E8F82BF9A}" destId="{BAFDC476-C1CB-4B99-B52E-92BB1441F623}" srcOrd="0" destOrd="0" presId="urn:microsoft.com/office/officeart/2005/8/layout/list1"/>
    <dgm:cxn modelId="{5F64E7F9-F330-4FAB-830F-BDF458CD3291}" srcId="{71EBF4A2-89CD-4ABB-A532-30F879F08DA0}" destId="{2DD9030C-F58B-491D-8F1A-055F661DC078}" srcOrd="2" destOrd="0" parTransId="{65AA65A0-1299-436D-B43B-E27FF14DBA40}" sibTransId="{46E6358B-9BA9-47C2-A9E3-B023B255A3BD}"/>
    <dgm:cxn modelId="{A62BECFC-A3FE-4F1D-B66D-D25F967E2F39}" srcId="{71EBF4A2-89CD-4ABB-A532-30F879F08DA0}" destId="{E41BF787-44A1-475A-AF2E-6756315DF784}" srcOrd="3" destOrd="0" parTransId="{7D541E1D-C51A-4558-90D9-57B0426CE874}" sibTransId="{4427C29B-1A5F-47CE-9CA6-4EA3C79B3CA9}"/>
    <dgm:cxn modelId="{70484790-AAE0-4721-B1DC-88658309398D}" type="presParOf" srcId="{1DAF8C90-ED8A-4641-82E0-F96DECCA2DC2}" destId="{A6640D06-ADB5-4300-BFCE-04B3E645C8A6}" srcOrd="0" destOrd="0" presId="urn:microsoft.com/office/officeart/2005/8/layout/list1"/>
    <dgm:cxn modelId="{6D8C0FD0-6497-48EB-964A-B8A35359304A}" type="presParOf" srcId="{A6640D06-ADB5-4300-BFCE-04B3E645C8A6}" destId="{BAFDC476-C1CB-4B99-B52E-92BB1441F623}" srcOrd="0" destOrd="0" presId="urn:microsoft.com/office/officeart/2005/8/layout/list1"/>
    <dgm:cxn modelId="{41491909-CD81-41A3-A18A-1BB692A4C9DF}" type="presParOf" srcId="{A6640D06-ADB5-4300-BFCE-04B3E645C8A6}" destId="{C83AF5B6-208E-4AD6-ABF0-C3A239D17B84}" srcOrd="1" destOrd="0" presId="urn:microsoft.com/office/officeart/2005/8/layout/list1"/>
    <dgm:cxn modelId="{ADF56B08-20C5-4BFB-9F9F-AD536A3594E1}" type="presParOf" srcId="{1DAF8C90-ED8A-4641-82E0-F96DECCA2DC2}" destId="{73E72595-5843-465A-8CDD-25A8F4251EF6}" srcOrd="1" destOrd="0" presId="urn:microsoft.com/office/officeart/2005/8/layout/list1"/>
    <dgm:cxn modelId="{B8B22498-5A04-4E52-A9A9-6A7373ECDD8E}" type="presParOf" srcId="{1DAF8C90-ED8A-4641-82E0-F96DECCA2DC2}" destId="{FFA4A7F7-C1E0-4479-B96A-661E4C1C000F}" srcOrd="2" destOrd="0" presId="urn:microsoft.com/office/officeart/2005/8/layout/list1"/>
    <dgm:cxn modelId="{4936B73F-F07A-4E93-B26A-09BC4BA39004}" type="presParOf" srcId="{1DAF8C90-ED8A-4641-82E0-F96DECCA2DC2}" destId="{B8EACF71-B862-4217-A1FE-7D0783C48F70}" srcOrd="3" destOrd="0" presId="urn:microsoft.com/office/officeart/2005/8/layout/list1"/>
    <dgm:cxn modelId="{BD26D0D5-4623-489F-BACC-F9816089A8B5}" type="presParOf" srcId="{1DAF8C90-ED8A-4641-82E0-F96DECCA2DC2}" destId="{D56B11D7-3984-49E4-92A7-E5D4BBE3E561}" srcOrd="4" destOrd="0" presId="urn:microsoft.com/office/officeart/2005/8/layout/list1"/>
    <dgm:cxn modelId="{0CCE9237-88B4-4F61-98F1-33C145F53EFE}" type="presParOf" srcId="{D56B11D7-3984-49E4-92A7-E5D4BBE3E561}" destId="{D0FB3AB3-CE48-489A-8D2C-10F8974C4ABF}" srcOrd="0" destOrd="0" presId="urn:microsoft.com/office/officeart/2005/8/layout/list1"/>
    <dgm:cxn modelId="{5D72D99E-7E5D-4524-8D53-43774F8923D4}" type="presParOf" srcId="{D56B11D7-3984-49E4-92A7-E5D4BBE3E561}" destId="{B8C1BAF8-04C0-4194-BF48-76CDAAA285C3}" srcOrd="1" destOrd="0" presId="urn:microsoft.com/office/officeart/2005/8/layout/list1"/>
    <dgm:cxn modelId="{A84F44E4-56E8-40FD-8258-D16C2CE25EB7}" type="presParOf" srcId="{1DAF8C90-ED8A-4641-82E0-F96DECCA2DC2}" destId="{FA971B9A-7C84-4EC6-BC9E-DE7098A006CA}" srcOrd="5" destOrd="0" presId="urn:microsoft.com/office/officeart/2005/8/layout/list1"/>
    <dgm:cxn modelId="{4EA229F1-1AFD-4B2C-A021-144783D7419B}" type="presParOf" srcId="{1DAF8C90-ED8A-4641-82E0-F96DECCA2DC2}" destId="{39648B00-7DE0-471E-B08A-617CA74BF598}" srcOrd="6" destOrd="0" presId="urn:microsoft.com/office/officeart/2005/8/layout/list1"/>
    <dgm:cxn modelId="{9D930D1D-1658-448A-A738-DCE1DE59D89E}" type="presParOf" srcId="{1DAF8C90-ED8A-4641-82E0-F96DECCA2DC2}" destId="{D22C9DE5-82FA-4CB7-BF23-9881F36D48D3}" srcOrd="7" destOrd="0" presId="urn:microsoft.com/office/officeart/2005/8/layout/list1"/>
    <dgm:cxn modelId="{9829526E-1031-4771-93BC-EF7D7179D2DE}" type="presParOf" srcId="{1DAF8C90-ED8A-4641-82E0-F96DECCA2DC2}" destId="{093C9AC5-A71F-4628-972A-8830CCC96FEE}" srcOrd="8" destOrd="0" presId="urn:microsoft.com/office/officeart/2005/8/layout/list1"/>
    <dgm:cxn modelId="{C8666F7A-8B1B-4348-9CE0-9BE4AE0861DA}" type="presParOf" srcId="{093C9AC5-A71F-4628-972A-8830CCC96FEE}" destId="{AFF53EF2-3E03-4B05-9A3D-44698BFC9654}" srcOrd="0" destOrd="0" presId="urn:microsoft.com/office/officeart/2005/8/layout/list1"/>
    <dgm:cxn modelId="{6B8118FE-BD8A-430C-B129-7BB1E66C868C}" type="presParOf" srcId="{093C9AC5-A71F-4628-972A-8830CCC96FEE}" destId="{041D6D5C-358F-4699-95AC-32F6A77A9B6A}" srcOrd="1" destOrd="0" presId="urn:microsoft.com/office/officeart/2005/8/layout/list1"/>
    <dgm:cxn modelId="{AA3A2616-7138-4D02-B17D-3ACF367F0B2E}" type="presParOf" srcId="{1DAF8C90-ED8A-4641-82E0-F96DECCA2DC2}" destId="{D5B7FACE-0BD0-4951-87D3-A4D79F36FEF4}" srcOrd="9" destOrd="0" presId="urn:microsoft.com/office/officeart/2005/8/layout/list1"/>
    <dgm:cxn modelId="{A2813045-209B-4B2C-8F3E-15E4D5B030D0}" type="presParOf" srcId="{1DAF8C90-ED8A-4641-82E0-F96DECCA2DC2}" destId="{29CFB1BE-42B5-4975-9BFA-92BC6AA14A14}" srcOrd="10" destOrd="0" presId="urn:microsoft.com/office/officeart/2005/8/layout/list1"/>
    <dgm:cxn modelId="{717600F5-31C1-47EC-915B-FCBE1CA3FFA7}" type="presParOf" srcId="{1DAF8C90-ED8A-4641-82E0-F96DECCA2DC2}" destId="{ACB03AA1-9573-4621-BB5F-DE1740A984B5}" srcOrd="11" destOrd="0" presId="urn:microsoft.com/office/officeart/2005/8/layout/list1"/>
    <dgm:cxn modelId="{2AE8C1C1-A18E-4400-BD06-93773B7221D6}" type="presParOf" srcId="{1DAF8C90-ED8A-4641-82E0-F96DECCA2DC2}" destId="{52770BE8-473A-42EB-9F3B-8B509EDB7621}" srcOrd="12" destOrd="0" presId="urn:microsoft.com/office/officeart/2005/8/layout/list1"/>
    <dgm:cxn modelId="{8631146E-4B2B-4D14-8FC7-7CC2CCB736B0}" type="presParOf" srcId="{52770BE8-473A-42EB-9F3B-8B509EDB7621}" destId="{C1176ECC-AE33-4330-97EC-7819FC5D2BB7}" srcOrd="0" destOrd="0" presId="urn:microsoft.com/office/officeart/2005/8/layout/list1"/>
    <dgm:cxn modelId="{95D759DF-2B78-4489-8ACA-929C953862CD}" type="presParOf" srcId="{52770BE8-473A-42EB-9F3B-8B509EDB7621}" destId="{5187CC41-5B55-46AF-8221-A342E43C4A08}" srcOrd="1" destOrd="0" presId="urn:microsoft.com/office/officeart/2005/8/layout/list1"/>
    <dgm:cxn modelId="{5C150D28-09D7-41DF-B1E1-D785E8F49F2A}" type="presParOf" srcId="{1DAF8C90-ED8A-4641-82E0-F96DECCA2DC2}" destId="{A1F467B6-07C7-4B01-B948-0588E5F98C83}" srcOrd="13" destOrd="0" presId="urn:microsoft.com/office/officeart/2005/8/layout/list1"/>
    <dgm:cxn modelId="{0EE5BE8A-8663-4DAF-873E-B5E6D9A7EE45}" type="presParOf" srcId="{1DAF8C90-ED8A-4641-82E0-F96DECCA2DC2}" destId="{FC900AE5-EDF8-4BBE-B305-D024E89E6253}" srcOrd="14" destOrd="0" presId="urn:microsoft.com/office/officeart/2005/8/layout/list1"/>
    <dgm:cxn modelId="{BB900BBC-16B7-420B-985D-013B17F5B63F}" type="presParOf" srcId="{1DAF8C90-ED8A-4641-82E0-F96DECCA2DC2}" destId="{F4965254-9701-4BFB-8E7D-6A9D86A6E228}" srcOrd="15" destOrd="0" presId="urn:microsoft.com/office/officeart/2005/8/layout/list1"/>
    <dgm:cxn modelId="{7491A153-A120-463D-A518-3FD1EA426214}" type="presParOf" srcId="{1DAF8C90-ED8A-4641-82E0-F96DECCA2DC2}" destId="{10CCA1FF-97B9-404C-A2FC-FE2641677884}" srcOrd="16" destOrd="0" presId="urn:microsoft.com/office/officeart/2005/8/layout/list1"/>
    <dgm:cxn modelId="{C1F6B053-3CD2-4156-856F-9496BF9F8CB8}" type="presParOf" srcId="{10CCA1FF-97B9-404C-A2FC-FE2641677884}" destId="{F5B00B8B-C06D-4451-ABCD-E2B6DD65180B}" srcOrd="0" destOrd="0" presId="urn:microsoft.com/office/officeart/2005/8/layout/list1"/>
    <dgm:cxn modelId="{F5A20721-D6C5-4F95-BB2E-CF7CE003CB6F}" type="presParOf" srcId="{10CCA1FF-97B9-404C-A2FC-FE2641677884}" destId="{38A8FB19-B54A-4E1F-BE6B-03128B5760F4}" srcOrd="1" destOrd="0" presId="urn:microsoft.com/office/officeart/2005/8/layout/list1"/>
    <dgm:cxn modelId="{03D9A6E6-BDE8-4E36-A903-C249DAA55FE6}" type="presParOf" srcId="{1DAF8C90-ED8A-4641-82E0-F96DECCA2DC2}" destId="{A5EECBBB-317B-4A31-BB34-F165517D284A}" srcOrd="17" destOrd="0" presId="urn:microsoft.com/office/officeart/2005/8/layout/list1"/>
    <dgm:cxn modelId="{5DE1758F-9A9E-4767-9817-A78E2138622B}" type="presParOf" srcId="{1DAF8C90-ED8A-4641-82E0-F96DECCA2DC2}" destId="{1A74B535-E048-4B29-A010-423E4B896513}" srcOrd="18" destOrd="0" presId="urn:microsoft.com/office/officeart/2005/8/layout/list1"/>
    <dgm:cxn modelId="{704CAB07-A3E8-4B5A-9AB9-B8D2B965CB0E}" type="presParOf" srcId="{1DAF8C90-ED8A-4641-82E0-F96DECCA2DC2}" destId="{ED4F19D6-229D-414A-A4E4-2C79BBC7CF36}" srcOrd="19" destOrd="0" presId="urn:microsoft.com/office/officeart/2005/8/layout/list1"/>
    <dgm:cxn modelId="{EE7D2AD1-3A3B-4E8E-BE04-7B9672719DD2}" type="presParOf" srcId="{1DAF8C90-ED8A-4641-82E0-F96DECCA2DC2}" destId="{EE2C10AE-FA81-4330-8F9C-1E07EE9F5C3D}" srcOrd="20" destOrd="0" presId="urn:microsoft.com/office/officeart/2005/8/layout/list1"/>
    <dgm:cxn modelId="{F4A484C8-B546-424C-B7C4-DFD3FC665175}" type="presParOf" srcId="{EE2C10AE-FA81-4330-8F9C-1E07EE9F5C3D}" destId="{419B4C67-05E4-491E-8BF6-F1126DD67AD7}" srcOrd="0" destOrd="0" presId="urn:microsoft.com/office/officeart/2005/8/layout/list1"/>
    <dgm:cxn modelId="{520EA68F-689C-41EF-8D67-5DA4D7BE48E7}" type="presParOf" srcId="{EE2C10AE-FA81-4330-8F9C-1E07EE9F5C3D}" destId="{941158F4-48F2-491C-A0C0-B4F6A9583534}" srcOrd="1" destOrd="0" presId="urn:microsoft.com/office/officeart/2005/8/layout/list1"/>
    <dgm:cxn modelId="{99C529E9-9735-4CED-82B2-514D8E78DF2F}" type="presParOf" srcId="{1DAF8C90-ED8A-4641-82E0-F96DECCA2DC2}" destId="{10F4077B-213C-4268-AAA6-201DF396C9F8}" srcOrd="21" destOrd="0" presId="urn:microsoft.com/office/officeart/2005/8/layout/list1"/>
    <dgm:cxn modelId="{04C17EF7-6268-4671-B36B-9D2A32307698}" type="presParOf" srcId="{1DAF8C90-ED8A-4641-82E0-F96DECCA2DC2}" destId="{D193EFB9-2B8C-40B8-868A-6CC081EA9E50}" srcOrd="22" destOrd="0" presId="urn:microsoft.com/office/officeart/2005/8/layout/list1"/>
    <dgm:cxn modelId="{5AC0C59A-1985-4247-8EEE-B832FD15C421}" type="presParOf" srcId="{1DAF8C90-ED8A-4641-82E0-F96DECCA2DC2}" destId="{E77DE577-5C8D-4E56-A7A5-B8C752FD085A}" srcOrd="23" destOrd="0" presId="urn:microsoft.com/office/officeart/2005/8/layout/list1"/>
    <dgm:cxn modelId="{CA3021B5-351C-483A-A53F-3DCC8EE13D7B}" type="presParOf" srcId="{1DAF8C90-ED8A-4641-82E0-F96DECCA2DC2}" destId="{A85282E9-D990-4929-BB90-6DB959AA2856}" srcOrd="24" destOrd="0" presId="urn:microsoft.com/office/officeart/2005/8/layout/list1"/>
    <dgm:cxn modelId="{E3A65391-42E4-4F90-B0A6-3708FDBAE96A}" type="presParOf" srcId="{A85282E9-D990-4929-BB90-6DB959AA2856}" destId="{18D5C267-A6BA-4094-AE73-0140216E2912}" srcOrd="0" destOrd="0" presId="urn:microsoft.com/office/officeart/2005/8/layout/list1"/>
    <dgm:cxn modelId="{2C7A2009-6A51-4EC9-8C7B-8769D8F43497}" type="presParOf" srcId="{A85282E9-D990-4929-BB90-6DB959AA2856}" destId="{7B2ACCC9-E221-4103-B334-ECEAE8F1B6E5}" srcOrd="1" destOrd="0" presId="urn:microsoft.com/office/officeart/2005/8/layout/list1"/>
    <dgm:cxn modelId="{96C3FB38-12DC-49BF-9EAC-45BBF8C9A999}" type="presParOf" srcId="{1DAF8C90-ED8A-4641-82E0-F96DECCA2DC2}" destId="{6CDBD690-08A8-4765-B0B8-7980A4D1DFCD}" srcOrd="25" destOrd="0" presId="urn:microsoft.com/office/officeart/2005/8/layout/list1"/>
    <dgm:cxn modelId="{41D51949-2E9E-4DE5-8683-408565753494}" type="presParOf" srcId="{1DAF8C90-ED8A-4641-82E0-F96DECCA2DC2}" destId="{E6AE4216-257B-4B28-B59C-D91B139F0626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A4A7F7-C1E0-4479-B96A-661E4C1C000F}">
      <dsp:nvSpPr>
        <dsp:cNvPr id="0" name=""/>
        <dsp:cNvSpPr/>
      </dsp:nvSpPr>
      <dsp:spPr>
        <a:xfrm>
          <a:off x="0" y="230049"/>
          <a:ext cx="8915400" cy="327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3AF5B6-208E-4AD6-ABF0-C3A239D17B84}">
      <dsp:nvSpPr>
        <dsp:cNvPr id="0" name=""/>
        <dsp:cNvSpPr/>
      </dsp:nvSpPr>
      <dsp:spPr>
        <a:xfrm>
          <a:off x="445770" y="38169"/>
          <a:ext cx="6240780" cy="3837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Define Problem</a:t>
          </a:r>
        </a:p>
      </dsp:txBody>
      <dsp:txXfrm>
        <a:off x="464504" y="56903"/>
        <a:ext cx="6203312" cy="346292"/>
      </dsp:txXfrm>
    </dsp:sp>
    <dsp:sp modelId="{39648B00-7DE0-471E-B08A-617CA74BF598}">
      <dsp:nvSpPr>
        <dsp:cNvPr id="0" name=""/>
        <dsp:cNvSpPr/>
      </dsp:nvSpPr>
      <dsp:spPr>
        <a:xfrm>
          <a:off x="0" y="819729"/>
          <a:ext cx="8915400" cy="327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1BAF8-04C0-4194-BF48-76CDAAA285C3}">
      <dsp:nvSpPr>
        <dsp:cNvPr id="0" name=""/>
        <dsp:cNvSpPr/>
      </dsp:nvSpPr>
      <dsp:spPr>
        <a:xfrm>
          <a:off x="445770" y="627849"/>
          <a:ext cx="6240780" cy="3837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Choose Right Tools</a:t>
          </a:r>
        </a:p>
      </dsp:txBody>
      <dsp:txXfrm>
        <a:off x="464504" y="646583"/>
        <a:ext cx="6203312" cy="346292"/>
      </dsp:txXfrm>
    </dsp:sp>
    <dsp:sp modelId="{29CFB1BE-42B5-4975-9BFA-92BC6AA14A14}">
      <dsp:nvSpPr>
        <dsp:cNvPr id="0" name=""/>
        <dsp:cNvSpPr/>
      </dsp:nvSpPr>
      <dsp:spPr>
        <a:xfrm>
          <a:off x="0" y="1409409"/>
          <a:ext cx="8915400" cy="327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1D6D5C-358F-4699-95AC-32F6A77A9B6A}">
      <dsp:nvSpPr>
        <dsp:cNvPr id="0" name=""/>
        <dsp:cNvSpPr/>
      </dsp:nvSpPr>
      <dsp:spPr>
        <a:xfrm>
          <a:off x="445770" y="1217530"/>
          <a:ext cx="6240780" cy="3837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Collection of Data</a:t>
          </a:r>
        </a:p>
      </dsp:txBody>
      <dsp:txXfrm>
        <a:off x="464504" y="1236264"/>
        <a:ext cx="6203312" cy="346292"/>
      </dsp:txXfrm>
    </dsp:sp>
    <dsp:sp modelId="{FC900AE5-EDF8-4BBE-B305-D024E89E6253}">
      <dsp:nvSpPr>
        <dsp:cNvPr id="0" name=""/>
        <dsp:cNvSpPr/>
      </dsp:nvSpPr>
      <dsp:spPr>
        <a:xfrm>
          <a:off x="0" y="1999090"/>
          <a:ext cx="8915400" cy="327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87CC41-5B55-46AF-8221-A342E43C4A08}">
      <dsp:nvSpPr>
        <dsp:cNvPr id="0" name=""/>
        <dsp:cNvSpPr/>
      </dsp:nvSpPr>
      <dsp:spPr>
        <a:xfrm>
          <a:off x="445770" y="1807210"/>
          <a:ext cx="6240780" cy="3837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Pre Profiling</a:t>
          </a:r>
        </a:p>
      </dsp:txBody>
      <dsp:txXfrm>
        <a:off x="464504" y="1825944"/>
        <a:ext cx="6203312" cy="346292"/>
      </dsp:txXfrm>
    </dsp:sp>
    <dsp:sp modelId="{1A74B535-E048-4B29-A010-423E4B896513}">
      <dsp:nvSpPr>
        <dsp:cNvPr id="0" name=""/>
        <dsp:cNvSpPr/>
      </dsp:nvSpPr>
      <dsp:spPr>
        <a:xfrm>
          <a:off x="0" y="2588770"/>
          <a:ext cx="8915400" cy="327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8FB19-B54A-4E1F-BE6B-03128B5760F4}">
      <dsp:nvSpPr>
        <dsp:cNvPr id="0" name=""/>
        <dsp:cNvSpPr/>
      </dsp:nvSpPr>
      <dsp:spPr>
        <a:xfrm>
          <a:off x="445770" y="2396890"/>
          <a:ext cx="6240780" cy="3837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Pre Processing of Data</a:t>
          </a:r>
        </a:p>
      </dsp:txBody>
      <dsp:txXfrm>
        <a:off x="464504" y="2415624"/>
        <a:ext cx="6203312" cy="346292"/>
      </dsp:txXfrm>
    </dsp:sp>
    <dsp:sp modelId="{D193EFB9-2B8C-40B8-868A-6CC081EA9E50}">
      <dsp:nvSpPr>
        <dsp:cNvPr id="0" name=""/>
        <dsp:cNvSpPr/>
      </dsp:nvSpPr>
      <dsp:spPr>
        <a:xfrm>
          <a:off x="0" y="3178450"/>
          <a:ext cx="8915400" cy="327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1158F4-48F2-491C-A0C0-B4F6A9583534}">
      <dsp:nvSpPr>
        <dsp:cNvPr id="0" name=""/>
        <dsp:cNvSpPr/>
      </dsp:nvSpPr>
      <dsp:spPr>
        <a:xfrm>
          <a:off x="445770" y="2986570"/>
          <a:ext cx="6240780" cy="3837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Post Profiling</a:t>
          </a:r>
        </a:p>
      </dsp:txBody>
      <dsp:txXfrm>
        <a:off x="464504" y="3005304"/>
        <a:ext cx="6203312" cy="346292"/>
      </dsp:txXfrm>
    </dsp:sp>
    <dsp:sp modelId="{E6AE4216-257B-4B28-B59C-D91B139F0626}">
      <dsp:nvSpPr>
        <dsp:cNvPr id="0" name=""/>
        <dsp:cNvSpPr/>
      </dsp:nvSpPr>
      <dsp:spPr>
        <a:xfrm>
          <a:off x="0" y="3768130"/>
          <a:ext cx="8915400" cy="327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2ACCC9-E221-4103-B334-ECEAE8F1B6E5}">
      <dsp:nvSpPr>
        <dsp:cNvPr id="0" name=""/>
        <dsp:cNvSpPr/>
      </dsp:nvSpPr>
      <dsp:spPr>
        <a:xfrm>
          <a:off x="445770" y="3576250"/>
          <a:ext cx="6240780" cy="3837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Ask Right Questions</a:t>
          </a:r>
        </a:p>
      </dsp:txBody>
      <dsp:txXfrm>
        <a:off x="464504" y="3594984"/>
        <a:ext cx="6203312" cy="346292"/>
      </dsp:txXfrm>
    </dsp:sp>
    <dsp:sp modelId="{73E5C1B8-E56B-47CD-9A03-EBB1FA74C7F5}">
      <dsp:nvSpPr>
        <dsp:cNvPr id="0" name=""/>
        <dsp:cNvSpPr/>
      </dsp:nvSpPr>
      <dsp:spPr>
        <a:xfrm>
          <a:off x="0" y="4357810"/>
          <a:ext cx="8915400" cy="327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FBB52-43D6-457F-8413-9F8A3A81EA67}">
      <dsp:nvSpPr>
        <dsp:cNvPr id="0" name=""/>
        <dsp:cNvSpPr/>
      </dsp:nvSpPr>
      <dsp:spPr>
        <a:xfrm>
          <a:off x="445770" y="4165930"/>
          <a:ext cx="6240780" cy="3837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Conclusion </a:t>
          </a:r>
          <a:br>
            <a:rPr lang="en-IN" sz="1300" kern="1200" dirty="0"/>
          </a:br>
          <a:endParaRPr lang="en-IN" sz="1300" kern="1200" dirty="0"/>
        </a:p>
      </dsp:txBody>
      <dsp:txXfrm>
        <a:off x="464504" y="4184664"/>
        <a:ext cx="6203312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A4A7F7-C1E0-4479-B96A-661E4C1C000F}">
      <dsp:nvSpPr>
        <dsp:cNvPr id="0" name=""/>
        <dsp:cNvSpPr/>
      </dsp:nvSpPr>
      <dsp:spPr>
        <a:xfrm>
          <a:off x="0" y="242289"/>
          <a:ext cx="8915400" cy="37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3AF5B6-208E-4AD6-ABF0-C3A239D17B84}">
      <dsp:nvSpPr>
        <dsp:cNvPr id="0" name=""/>
        <dsp:cNvSpPr/>
      </dsp:nvSpPr>
      <dsp:spPr>
        <a:xfrm>
          <a:off x="445770" y="20889"/>
          <a:ext cx="6240780" cy="442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Objective</a:t>
          </a:r>
        </a:p>
      </dsp:txBody>
      <dsp:txXfrm>
        <a:off x="467386" y="42505"/>
        <a:ext cx="6197548" cy="399568"/>
      </dsp:txXfrm>
    </dsp:sp>
    <dsp:sp modelId="{39648B00-7DE0-471E-B08A-617CA74BF598}">
      <dsp:nvSpPr>
        <dsp:cNvPr id="0" name=""/>
        <dsp:cNvSpPr/>
      </dsp:nvSpPr>
      <dsp:spPr>
        <a:xfrm>
          <a:off x="0" y="922689"/>
          <a:ext cx="8915400" cy="37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1BAF8-04C0-4194-BF48-76CDAAA285C3}">
      <dsp:nvSpPr>
        <dsp:cNvPr id="0" name=""/>
        <dsp:cNvSpPr/>
      </dsp:nvSpPr>
      <dsp:spPr>
        <a:xfrm>
          <a:off x="445770" y="701289"/>
          <a:ext cx="6240780" cy="442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Assumptions</a:t>
          </a:r>
        </a:p>
      </dsp:txBody>
      <dsp:txXfrm>
        <a:off x="467386" y="722905"/>
        <a:ext cx="6197548" cy="399568"/>
      </dsp:txXfrm>
    </dsp:sp>
    <dsp:sp modelId="{29CFB1BE-42B5-4975-9BFA-92BC6AA14A14}">
      <dsp:nvSpPr>
        <dsp:cNvPr id="0" name=""/>
        <dsp:cNvSpPr/>
      </dsp:nvSpPr>
      <dsp:spPr>
        <a:xfrm>
          <a:off x="0" y="1603090"/>
          <a:ext cx="8915400" cy="37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1D6D5C-358F-4699-95AC-32F6A77A9B6A}">
      <dsp:nvSpPr>
        <dsp:cNvPr id="0" name=""/>
        <dsp:cNvSpPr/>
      </dsp:nvSpPr>
      <dsp:spPr>
        <a:xfrm>
          <a:off x="445770" y="1381689"/>
          <a:ext cx="6240780" cy="442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Train-Test Split  &amp;  Standardization ( Scaling )</a:t>
          </a:r>
        </a:p>
      </dsp:txBody>
      <dsp:txXfrm>
        <a:off x="467386" y="1403305"/>
        <a:ext cx="6197548" cy="399568"/>
      </dsp:txXfrm>
    </dsp:sp>
    <dsp:sp modelId="{FC900AE5-EDF8-4BBE-B305-D024E89E6253}">
      <dsp:nvSpPr>
        <dsp:cNvPr id="0" name=""/>
        <dsp:cNvSpPr/>
      </dsp:nvSpPr>
      <dsp:spPr>
        <a:xfrm>
          <a:off x="0" y="2283490"/>
          <a:ext cx="8915400" cy="37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87CC41-5B55-46AF-8221-A342E43C4A08}">
      <dsp:nvSpPr>
        <dsp:cNvPr id="0" name=""/>
        <dsp:cNvSpPr/>
      </dsp:nvSpPr>
      <dsp:spPr>
        <a:xfrm>
          <a:off x="445770" y="2062090"/>
          <a:ext cx="6240780" cy="442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Linear Regression Model &amp; Model Evaluation </a:t>
          </a:r>
        </a:p>
      </dsp:txBody>
      <dsp:txXfrm>
        <a:off x="467386" y="2083706"/>
        <a:ext cx="6197548" cy="399568"/>
      </dsp:txXfrm>
    </dsp:sp>
    <dsp:sp modelId="{1A74B535-E048-4B29-A010-423E4B896513}">
      <dsp:nvSpPr>
        <dsp:cNvPr id="0" name=""/>
        <dsp:cNvSpPr/>
      </dsp:nvSpPr>
      <dsp:spPr>
        <a:xfrm>
          <a:off x="0" y="2963890"/>
          <a:ext cx="8915400" cy="37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8FB19-B54A-4E1F-BE6B-03128B5760F4}">
      <dsp:nvSpPr>
        <dsp:cNvPr id="0" name=""/>
        <dsp:cNvSpPr/>
      </dsp:nvSpPr>
      <dsp:spPr>
        <a:xfrm>
          <a:off x="445770" y="2742490"/>
          <a:ext cx="6240780" cy="442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Decision Tree Model &amp; Model Evaluation </a:t>
          </a:r>
        </a:p>
      </dsp:txBody>
      <dsp:txXfrm>
        <a:off x="467386" y="2764106"/>
        <a:ext cx="6197548" cy="399568"/>
      </dsp:txXfrm>
    </dsp:sp>
    <dsp:sp modelId="{D193EFB9-2B8C-40B8-868A-6CC081EA9E50}">
      <dsp:nvSpPr>
        <dsp:cNvPr id="0" name=""/>
        <dsp:cNvSpPr/>
      </dsp:nvSpPr>
      <dsp:spPr>
        <a:xfrm>
          <a:off x="0" y="3644290"/>
          <a:ext cx="8915400" cy="37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1158F4-48F2-491C-A0C0-B4F6A9583534}">
      <dsp:nvSpPr>
        <dsp:cNvPr id="0" name=""/>
        <dsp:cNvSpPr/>
      </dsp:nvSpPr>
      <dsp:spPr>
        <a:xfrm>
          <a:off x="445770" y="3422890"/>
          <a:ext cx="6240780" cy="442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Random Forest &amp; Model Evaluation  </a:t>
          </a:r>
        </a:p>
      </dsp:txBody>
      <dsp:txXfrm>
        <a:off x="467386" y="3444506"/>
        <a:ext cx="6197548" cy="399568"/>
      </dsp:txXfrm>
    </dsp:sp>
    <dsp:sp modelId="{E6AE4216-257B-4B28-B59C-D91B139F0626}">
      <dsp:nvSpPr>
        <dsp:cNvPr id="0" name=""/>
        <dsp:cNvSpPr/>
      </dsp:nvSpPr>
      <dsp:spPr>
        <a:xfrm>
          <a:off x="0" y="4324689"/>
          <a:ext cx="8915400" cy="37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2ACCC9-E221-4103-B334-ECEAE8F1B6E5}">
      <dsp:nvSpPr>
        <dsp:cNvPr id="0" name=""/>
        <dsp:cNvSpPr/>
      </dsp:nvSpPr>
      <dsp:spPr>
        <a:xfrm>
          <a:off x="445770" y="4103228"/>
          <a:ext cx="6240780" cy="442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Choose the Best Fit  Model</a:t>
          </a:r>
        </a:p>
      </dsp:txBody>
      <dsp:txXfrm>
        <a:off x="467386" y="4124844"/>
        <a:ext cx="6197548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3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1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8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4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5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4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789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C5398-C628-478A-822A-BE6CBC51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6121" y="863695"/>
            <a:ext cx="4589756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Avocado DatA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30D41-D3A4-4CFC-91DC-62E6A5A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4937" y="3157783"/>
            <a:ext cx="3511233" cy="542434"/>
          </a:xfrm>
        </p:spPr>
        <p:txBody>
          <a:bodyPr anchor="t">
            <a:normAutofit/>
          </a:bodyPr>
          <a:lstStyle/>
          <a:p>
            <a:r>
              <a:rPr lang="en-US" sz="2000" dirty="0"/>
              <a:t>      REGRESSION MODELS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920B8C-A970-4561-9D4E-278E1EA32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253056" cy="685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73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408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Avocado TRANSACTION STATS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470483-ECC3-470D-B1E9-4AB3C096A0D8}"/>
              </a:ext>
            </a:extLst>
          </p:cNvPr>
          <p:cNvSpPr txBox="1"/>
          <p:nvPr/>
        </p:nvSpPr>
        <p:spPr>
          <a:xfrm>
            <a:off x="6768576" y="4106210"/>
            <a:ext cx="52622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Conventional type avocado sale transactions are more compared to organic type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More number of avocado sale transactions are seen in the year 2017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All avocado sale transactions happened only on Sunday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More number of avocado sale transactions are seen in the month of January</a:t>
            </a:r>
          </a:p>
          <a:p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84F9E56-037B-47D9-AC59-A258EA489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92" y="1362538"/>
            <a:ext cx="10552960" cy="221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C47DC10-004E-4880-95DA-74A05CDB2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92" y="3653058"/>
            <a:ext cx="58959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407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408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STATS for NUMBER of Avocados sold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470483-ECC3-470D-B1E9-4AB3C096A0D8}"/>
              </a:ext>
            </a:extLst>
          </p:cNvPr>
          <p:cNvSpPr txBox="1"/>
          <p:nvPr/>
        </p:nvSpPr>
        <p:spPr>
          <a:xfrm>
            <a:off x="6692376" y="4174781"/>
            <a:ext cx="53384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More number of avocado’s sold are of type Conventional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More number of avocado’s sold in the year 2017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More number of avocado’s sold in the state of California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More number of avocado’s sold in the month of February</a:t>
            </a:r>
          </a:p>
          <a:p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7A8A84C-6072-4D81-9424-F698648B0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1378258"/>
            <a:ext cx="4754288" cy="272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C2D9A88-280D-4CB6-9287-30789676F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427" y="1112216"/>
            <a:ext cx="4842233" cy="299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A63E081-8680-427A-9278-B63CB9DA9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26" y="4126184"/>
            <a:ext cx="30765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6DA12518-6870-4121-8148-ADE503E0D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1" y="4170054"/>
            <a:ext cx="31527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939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408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Avocado stats on Average price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470483-ECC3-470D-B1E9-4AB3C096A0D8}"/>
              </a:ext>
            </a:extLst>
          </p:cNvPr>
          <p:cNvSpPr txBox="1"/>
          <p:nvPr/>
        </p:nvSpPr>
        <p:spPr>
          <a:xfrm>
            <a:off x="5193437" y="5103841"/>
            <a:ext cx="6417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Average price of an avocado is high in the month of October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Average price of an avocado is high in the year 2017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Average price of an avocado is high for Organic type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901A209-CD0C-4EB5-B0DC-5F6F42557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598" y="1300579"/>
            <a:ext cx="5029495" cy="289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0746F84-03AF-4EE9-8BF9-52131C045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1300579"/>
            <a:ext cx="5810250" cy="289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1F8E6B8F-4F95-4B64-8E27-48128AFDD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66" y="4110361"/>
            <a:ext cx="368617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735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408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Avocado Volume &amp; BAGS Percentage of distribution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F2E927D-7582-4DED-A763-160C5D3AE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89" y="1632197"/>
            <a:ext cx="3419475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50D3B91-29D0-4690-B11D-B6506BD23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764" y="1665078"/>
            <a:ext cx="394335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D2240E-BD17-427E-B217-6CC000B69B00}"/>
              </a:ext>
            </a:extLst>
          </p:cNvPr>
          <p:cNvSpPr txBox="1"/>
          <p:nvPr/>
        </p:nvSpPr>
        <p:spPr>
          <a:xfrm>
            <a:off x="581193" y="5352415"/>
            <a:ext cx="9918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PLU 4225 type avocados sold more around 34.70% of total number of avocados sold  followed by PLU 4046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Around 76.03%  Avocados are sold through Small Bags out of Avocados sold through all bags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5103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408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Multivariate Analysis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F9663BF-7E47-4F8B-A7E1-39BB3E481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1498106"/>
            <a:ext cx="5730831" cy="456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8B768257-735A-46C1-9DCA-E4AE8B1CB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270" y="1391575"/>
            <a:ext cx="5376909" cy="502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761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408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PARALLEL Coordinates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4AF0228-5B8B-40C3-9993-699B959C9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1404336"/>
            <a:ext cx="10347220" cy="423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64FD41-01B8-47D5-952A-6540EA29D82D}"/>
              </a:ext>
            </a:extLst>
          </p:cNvPr>
          <p:cNvSpPr txBox="1"/>
          <p:nvPr/>
        </p:nvSpPr>
        <p:spPr>
          <a:xfrm>
            <a:off x="714357" y="5825415"/>
            <a:ext cx="9918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Conventional Type Avocados are sold more in number than Organic Type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Average Price of Organic Type Avocado is more than Conventional Type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1831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4085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Machine Learning MODEL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928B10D9-29C6-41D8-BB7C-253736A87B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329297"/>
              </p:ext>
            </p:extLst>
          </p:nvPr>
        </p:nvGraphicFramePr>
        <p:xfrm>
          <a:off x="671637" y="1609818"/>
          <a:ext cx="8915400" cy="4723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5511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408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Objective  &amp; ASSUMPTIONS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487B01-68F1-4515-97E3-1E9C0FE0480C}"/>
              </a:ext>
            </a:extLst>
          </p:cNvPr>
          <p:cNvSpPr txBox="1"/>
          <p:nvPr/>
        </p:nvSpPr>
        <p:spPr>
          <a:xfrm>
            <a:off x="581192" y="1216241"/>
            <a:ext cx="111462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rgbClr val="0070C0"/>
                </a:solidFill>
              </a:rPr>
              <a:t>Objective : </a:t>
            </a:r>
            <a:r>
              <a:rPr lang="en-IN" u="sng" dirty="0">
                <a:solidFill>
                  <a:srgbClr val="0070C0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 Build a regression model which predicts Average price of an Avocado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Supervised Learning Approach – Target variable is continuous – Regression Model </a:t>
            </a:r>
          </a:p>
          <a:p>
            <a:endParaRPr lang="en-IN" dirty="0"/>
          </a:p>
          <a:p>
            <a:r>
              <a:rPr lang="en-IN" b="1" u="sng" dirty="0">
                <a:solidFill>
                  <a:srgbClr val="0070C0"/>
                </a:solidFill>
              </a:rPr>
              <a:t>Assumptions 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Assumption-1 : Target Variable should be Normally distributed -  </a:t>
            </a:r>
            <a:r>
              <a:rPr lang="en-IN" dirty="0">
                <a:highlight>
                  <a:srgbClr val="00FF00"/>
                </a:highlight>
              </a:rPr>
              <a:t>True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Assumption-2 : Should have Linear relationship between Explanatory variables and Target variable  - </a:t>
            </a:r>
            <a:r>
              <a:rPr lang="en-IN" dirty="0">
                <a:highlight>
                  <a:srgbClr val="00FF00"/>
                </a:highlight>
              </a:rPr>
              <a:t>True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Assumption-3 : No Multicollinearity – </a:t>
            </a:r>
            <a:r>
              <a:rPr lang="en-IN" dirty="0">
                <a:solidFill>
                  <a:srgbClr val="C00000"/>
                </a:solidFill>
              </a:rPr>
              <a:t>Dropped Total Volume Column which has high correlation  </a:t>
            </a:r>
          </a:p>
          <a:p>
            <a:endParaRPr lang="en-IN" dirty="0">
              <a:solidFill>
                <a:srgbClr val="C00000"/>
              </a:solidFill>
            </a:endParaRPr>
          </a:p>
          <a:p>
            <a:endParaRPr lang="en-IN" dirty="0">
              <a:solidFill>
                <a:srgbClr val="C00000"/>
              </a:solidFill>
            </a:endParaRPr>
          </a:p>
          <a:p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49FA9106-AE0D-4C7A-AB16-DC56F68FE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3915839"/>
            <a:ext cx="2605891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FD653862-43CA-41CC-8B0E-2862080AA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173" y="3829114"/>
            <a:ext cx="4713950" cy="269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C887C8BA-1693-48E4-B9BE-999441D1C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213" y="3829114"/>
            <a:ext cx="3750307" cy="269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57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408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Train-Test Split &amp; Scaling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487B01-68F1-4515-97E3-1E9C0FE0480C}"/>
              </a:ext>
            </a:extLst>
          </p:cNvPr>
          <p:cNvSpPr txBox="1"/>
          <p:nvPr/>
        </p:nvSpPr>
        <p:spPr>
          <a:xfrm>
            <a:off x="581192" y="1491449"/>
            <a:ext cx="111462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rgbClr val="0070C0"/>
                </a:solidFill>
              </a:rPr>
              <a:t>Train-Test Split : </a:t>
            </a:r>
            <a:r>
              <a:rPr lang="en-IN" u="sng" dirty="0">
                <a:solidFill>
                  <a:srgbClr val="0070C0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Dataset is divided in the ratio of 80-20.Using 80% of data we train the model and  remaining 20% of data is used to test the model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Best fit model will be selected using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Root Mean Square Error                  - </a:t>
            </a:r>
            <a:r>
              <a:rPr lang="en-IN" dirty="0">
                <a:highlight>
                  <a:srgbClr val="00FF00"/>
                </a:highlight>
              </a:rPr>
              <a:t>Low RMSE  is good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R-Squared ( Explained Variance )    - </a:t>
            </a:r>
            <a:r>
              <a:rPr lang="en-IN" dirty="0">
                <a:highlight>
                  <a:srgbClr val="00FF00"/>
                </a:highlight>
              </a:rPr>
              <a:t>High R-squared is good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Adjusted R-square                            - </a:t>
            </a:r>
            <a:r>
              <a:rPr lang="en-IN" dirty="0">
                <a:highlight>
                  <a:srgbClr val="00FF00"/>
                </a:highlight>
              </a:rPr>
              <a:t>High Adjusted R-squared is good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b="1" u="sng" dirty="0">
              <a:solidFill>
                <a:srgbClr val="C00000"/>
              </a:solidFill>
            </a:endParaRPr>
          </a:p>
          <a:p>
            <a:r>
              <a:rPr lang="en-IN" b="1" u="sng" dirty="0">
                <a:solidFill>
                  <a:srgbClr val="C00000"/>
                </a:solidFill>
              </a:rPr>
              <a:t>One-Hot Encoding: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Performed One Hot Encoding for the Categorical columns using get_dummies() method in python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Columns on which One Hot Encoding performed – </a:t>
            </a:r>
            <a:r>
              <a:rPr lang="en-IN" dirty="0">
                <a:solidFill>
                  <a:srgbClr val="0070C0"/>
                </a:solidFill>
              </a:rPr>
              <a:t>type, region, Month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u="sng" dirty="0">
                <a:solidFill>
                  <a:srgbClr val="7030A0"/>
                </a:solidFill>
              </a:rPr>
              <a:t>Standardization ( Scaling ) 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Performed StandardScaler ( Z-score )  fit &amp; transform operation on all the columns to bring different scales onto a single scale </a:t>
            </a:r>
          </a:p>
          <a:p>
            <a:endParaRPr lang="en-IN" dirty="0">
              <a:solidFill>
                <a:srgbClr val="C00000"/>
              </a:solidFill>
            </a:endParaRPr>
          </a:p>
          <a:p>
            <a:endParaRPr lang="en-IN" dirty="0">
              <a:solidFill>
                <a:srgbClr val="C00000"/>
              </a:solidFill>
            </a:endParaRPr>
          </a:p>
          <a:p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271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87675-E7DE-4675-9DA6-579FF5340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5106"/>
          </a:xfrm>
        </p:spPr>
        <p:txBody>
          <a:bodyPr/>
          <a:lstStyle/>
          <a:p>
            <a:r>
              <a:rPr lang="en-IN" dirty="0"/>
              <a:t>Linear Regression MODELS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22900F-2AF0-4D18-A328-DFF5099FC084}"/>
              </a:ext>
            </a:extLst>
          </p:cNvPr>
          <p:cNvGrpSpPr/>
          <p:nvPr/>
        </p:nvGrpSpPr>
        <p:grpSpPr>
          <a:xfrm>
            <a:off x="581192" y="2427441"/>
            <a:ext cx="5038725" cy="3594394"/>
            <a:chOff x="664761" y="1486408"/>
            <a:chExt cx="5038725" cy="359439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7E73113-D8A3-4518-BB05-B5F881C88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4761" y="1486408"/>
              <a:ext cx="5038725" cy="86677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8C081B-6485-4AE2-83D7-F3A967D4B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4761" y="2647950"/>
              <a:ext cx="3076575" cy="7810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AE88907-AC7E-44F2-83F9-75A05431A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4761" y="3429000"/>
              <a:ext cx="3209925" cy="7334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218E747-F887-4A61-8F92-DC41C71ED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4761" y="4280702"/>
              <a:ext cx="3733800" cy="8001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A67E5B-E4F0-45E9-BBA4-DB2A6596DF3B}"/>
              </a:ext>
            </a:extLst>
          </p:cNvPr>
          <p:cNvGrpSpPr/>
          <p:nvPr/>
        </p:nvGrpSpPr>
        <p:grpSpPr>
          <a:xfrm>
            <a:off x="5946994" y="2210174"/>
            <a:ext cx="5663814" cy="3747579"/>
            <a:chOff x="5946994" y="2146454"/>
            <a:chExt cx="5663814" cy="374757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1D9DC6C-082A-415C-909D-B43E6207C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46994" y="2146454"/>
              <a:ext cx="5663814" cy="114776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B70DDC7-77DB-4B7C-8751-3486A4FD9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46994" y="3558747"/>
              <a:ext cx="3981450" cy="7620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2CFF884-9C8B-4CB1-AFE7-A570D2AA3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46994" y="4322408"/>
              <a:ext cx="4800600" cy="78105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67BE619-72E3-47E8-B3FB-040D251DF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46994" y="5103458"/>
              <a:ext cx="5343525" cy="790575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72CA996-ED75-43A5-992C-BFE80DDE69D9}"/>
              </a:ext>
            </a:extLst>
          </p:cNvPr>
          <p:cNvSpPr txBox="1"/>
          <p:nvPr/>
        </p:nvSpPr>
        <p:spPr>
          <a:xfrm>
            <a:off x="6595064" y="1634983"/>
            <a:ext cx="364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Hyper Tuning using  GridSeachCV</a:t>
            </a:r>
          </a:p>
        </p:txBody>
      </p:sp>
    </p:spTree>
    <p:extLst>
      <p:ext uri="{BB962C8B-B14F-4D97-AF65-F5344CB8AC3E}">
        <p14:creationId xmlns:p14="http://schemas.microsoft.com/office/powerpoint/2010/main" val="31576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408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Avocado dataset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B34B4D-6FC5-46C9-AC9C-7DC57C1F1822}"/>
              </a:ext>
            </a:extLst>
          </p:cNvPr>
          <p:cNvSpPr txBox="1"/>
          <p:nvPr/>
        </p:nvSpPr>
        <p:spPr>
          <a:xfrm>
            <a:off x="581025" y="1233996"/>
            <a:ext cx="10918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</a:rPr>
              <a:t>About Avocado:</a:t>
            </a:r>
          </a:p>
          <a:p>
            <a:r>
              <a:rPr lang="en-US" sz="1400" dirty="0">
                <a:solidFill>
                  <a:schemeClr val="tx2"/>
                </a:solidFill>
              </a:rPr>
              <a:t>An avocado is a bright green fruit with a large pit and dark leathery skin. They are also known as alligator pears or butter fruit. </a:t>
            </a:r>
          </a:p>
          <a:p>
            <a:r>
              <a:rPr lang="en-US" sz="1400" dirty="0">
                <a:solidFill>
                  <a:schemeClr val="tx2"/>
                </a:solidFill>
              </a:rPr>
              <a:t>Avocado Nutrition:</a:t>
            </a:r>
          </a:p>
          <a:p>
            <a:r>
              <a:rPr lang="en-US" sz="1400" dirty="0">
                <a:solidFill>
                  <a:schemeClr val="tx2"/>
                </a:solidFill>
              </a:rPr>
              <a:t>	Avocados have a lot of calories</a:t>
            </a:r>
          </a:p>
          <a:p>
            <a:r>
              <a:rPr lang="en-US" sz="1400" dirty="0">
                <a:solidFill>
                  <a:schemeClr val="tx2"/>
                </a:solidFill>
              </a:rPr>
              <a:t>	Avocados are high in fat</a:t>
            </a:r>
          </a:p>
          <a:p>
            <a:r>
              <a:rPr lang="en-US" sz="1400" dirty="0">
                <a:solidFill>
                  <a:schemeClr val="tx2"/>
                </a:solidFill>
              </a:rPr>
              <a:t>	Avocados offer nearly 20 vitamins and minerals</a:t>
            </a:r>
            <a:endParaRPr lang="en-IN" sz="14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57CE62-FB59-45DB-91CA-FA7248044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369" y="3116166"/>
            <a:ext cx="6443940" cy="35562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1DD9EF-776A-4833-A4A6-08E5A6BB4B82}"/>
              </a:ext>
            </a:extLst>
          </p:cNvPr>
          <p:cNvSpPr txBox="1"/>
          <p:nvPr/>
        </p:nvSpPr>
        <p:spPr>
          <a:xfrm>
            <a:off x="581025" y="272907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Dataset Description:</a:t>
            </a:r>
            <a:endParaRPr lang="en-US" sz="1800" b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948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864A-58C4-46D3-9024-77C32A39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3986"/>
            <a:ext cx="11029616" cy="522962"/>
          </a:xfrm>
        </p:spPr>
        <p:txBody>
          <a:bodyPr/>
          <a:lstStyle/>
          <a:p>
            <a:r>
              <a:rPr lang="en-IN" dirty="0"/>
              <a:t>Decision Tree Regressor MODELS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4821BD-A3D4-4DF9-83A4-44FC2098F7E3}"/>
              </a:ext>
            </a:extLst>
          </p:cNvPr>
          <p:cNvGrpSpPr/>
          <p:nvPr/>
        </p:nvGrpSpPr>
        <p:grpSpPr>
          <a:xfrm>
            <a:off x="581192" y="2813298"/>
            <a:ext cx="4600575" cy="3437692"/>
            <a:chOff x="679650" y="1934408"/>
            <a:chExt cx="4600575" cy="34376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D924E9E-914B-49CB-BA35-5F6FA0DED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9650" y="1934408"/>
              <a:ext cx="4600575" cy="8763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569819E-5E06-4690-A469-F30433C69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650" y="3028950"/>
              <a:ext cx="3886200" cy="8001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D0E60D7-CCCD-473B-A390-773705256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650" y="3829050"/>
              <a:ext cx="3352800" cy="71437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C8FD110-227E-438E-9E9F-AAD9EC316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9650" y="4629150"/>
              <a:ext cx="3695700" cy="74295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A755B6-2736-434E-B273-30A7907A5079}"/>
              </a:ext>
            </a:extLst>
          </p:cNvPr>
          <p:cNvGrpSpPr/>
          <p:nvPr/>
        </p:nvGrpSpPr>
        <p:grpSpPr>
          <a:xfrm>
            <a:off x="5417366" y="1605845"/>
            <a:ext cx="6472978" cy="4645145"/>
            <a:chOff x="5426244" y="1465511"/>
            <a:chExt cx="6472978" cy="464514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7C4A96C-4E8C-4BEB-A2D3-AD522F258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26244" y="1465511"/>
              <a:ext cx="6472978" cy="222408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C8C5BD5-B596-42EB-9F0F-416EB497B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26244" y="3833629"/>
              <a:ext cx="3990975" cy="85725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F50BE60-8446-4D67-AC67-618F8C8BC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04941" y="4553736"/>
              <a:ext cx="4200525" cy="73342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7911231-6435-49C6-AFC9-91B16F66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43583" y="5386756"/>
              <a:ext cx="5543550" cy="72390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71322FB-499B-448C-97E2-AB3C7C764475}"/>
              </a:ext>
            </a:extLst>
          </p:cNvPr>
          <p:cNvSpPr txBox="1"/>
          <p:nvPr/>
        </p:nvSpPr>
        <p:spPr>
          <a:xfrm>
            <a:off x="6381596" y="1206948"/>
            <a:ext cx="364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Hyper Tuning using  GridSeachCV</a:t>
            </a:r>
          </a:p>
        </p:txBody>
      </p:sp>
    </p:spTree>
    <p:extLst>
      <p:ext uri="{BB962C8B-B14F-4D97-AF65-F5344CB8AC3E}">
        <p14:creationId xmlns:p14="http://schemas.microsoft.com/office/powerpoint/2010/main" val="2993176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EE79-FE89-4ACA-B9F9-15AFDAAF9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96329"/>
          </a:xfrm>
        </p:spPr>
        <p:txBody>
          <a:bodyPr>
            <a:normAutofit fontScale="90000"/>
          </a:bodyPr>
          <a:lstStyle/>
          <a:p>
            <a:r>
              <a:rPr lang="en-IN" dirty="0"/>
              <a:t>Random Forest Regressor Models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B340DF-6EB5-4C7C-852D-BFD6448C473C}"/>
              </a:ext>
            </a:extLst>
          </p:cNvPr>
          <p:cNvGrpSpPr/>
          <p:nvPr/>
        </p:nvGrpSpPr>
        <p:grpSpPr>
          <a:xfrm>
            <a:off x="581192" y="2458190"/>
            <a:ext cx="4991100" cy="3513474"/>
            <a:chOff x="581192" y="1863386"/>
            <a:chExt cx="4991100" cy="35134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A6FE4AE-0BA3-4D9E-B504-CAFD0783D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1192" y="1863386"/>
              <a:ext cx="4991100" cy="8763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6FAA27A-A4BD-4A31-8E04-A17FA0561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192" y="2910719"/>
              <a:ext cx="3667125" cy="75247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5E50147-5463-4AD2-B995-D665C47F9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192" y="3834227"/>
              <a:ext cx="3533775" cy="6953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82E6CAE-D04E-49F1-9A30-88E752DC4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1192" y="4700585"/>
              <a:ext cx="3781425" cy="676275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7CE981D-16ED-4B32-86BD-9DBCD3E5DAA5}"/>
              </a:ext>
            </a:extLst>
          </p:cNvPr>
          <p:cNvGrpSpPr/>
          <p:nvPr/>
        </p:nvGrpSpPr>
        <p:grpSpPr>
          <a:xfrm>
            <a:off x="5797117" y="2025171"/>
            <a:ext cx="5637321" cy="3946493"/>
            <a:chOff x="5797117" y="1873188"/>
            <a:chExt cx="5637321" cy="394649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4B4D240-660B-4BC2-988D-9AFEC2635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97117" y="1873188"/>
              <a:ext cx="5637321" cy="155581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7CE7979-B07C-41AA-BB3B-D794A384A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97117" y="3585792"/>
              <a:ext cx="4067175" cy="6953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08752B8-96B0-4328-9018-2EB551329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97117" y="4362356"/>
              <a:ext cx="4381500" cy="7620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B2D6635-0813-4FF0-95DB-27680AFF3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97117" y="5124356"/>
              <a:ext cx="5181600" cy="69532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72B59AE-208D-4F29-9C3C-6146AFB602D8}"/>
              </a:ext>
            </a:extLst>
          </p:cNvPr>
          <p:cNvSpPr txBox="1"/>
          <p:nvPr/>
        </p:nvSpPr>
        <p:spPr>
          <a:xfrm>
            <a:off x="6314256" y="1392777"/>
            <a:ext cx="414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Hyper Tuning using  RandomSeachCV</a:t>
            </a:r>
          </a:p>
        </p:txBody>
      </p:sp>
    </p:spTree>
    <p:extLst>
      <p:ext uri="{BB962C8B-B14F-4D97-AF65-F5344CB8AC3E}">
        <p14:creationId xmlns:p14="http://schemas.microsoft.com/office/powerpoint/2010/main" val="1818697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5BEA-B93C-4DDD-8AAF-180A5ADE4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96329"/>
          </a:xfrm>
        </p:spPr>
        <p:txBody>
          <a:bodyPr>
            <a:normAutofit fontScale="90000"/>
          </a:bodyPr>
          <a:lstStyle/>
          <a:p>
            <a:r>
              <a:rPr lang="en-IN" dirty="0"/>
              <a:t>Choose Best FIT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1B9143-851B-4965-B2AB-C1E10DD37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48" y="1401203"/>
            <a:ext cx="9363075" cy="2524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4BDA7A-D13A-4099-B2D9-5A68BE690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48" y="4314477"/>
            <a:ext cx="73152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15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8662-D2B4-4427-8AA5-E3BEEC22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60819"/>
          </a:xfrm>
        </p:spPr>
        <p:txBody>
          <a:bodyPr>
            <a:normAutofit fontScale="90000"/>
          </a:bodyPr>
          <a:lstStyle/>
          <a:p>
            <a:r>
              <a:rPr lang="en-IN" dirty="0"/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A97199-EC93-4B82-9E01-0258F8E66C19}"/>
              </a:ext>
            </a:extLst>
          </p:cNvPr>
          <p:cNvSpPr txBox="1"/>
          <p:nvPr/>
        </p:nvSpPr>
        <p:spPr>
          <a:xfrm>
            <a:off x="701336" y="1287262"/>
            <a:ext cx="1003176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Average Price of an Avocado is slightly right skewed but Normally Distributed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PLU 4225 Avocado Sales are more compared to other Product Lookup Codes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Avocado sales are more through small bags compared with other size of bags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Sale transactions of Avocado are more of type conventional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Sale transactions of Avocado are more in the year 2017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Transactions of Avocado Sales happened only on Sunday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Avocado Sale transactions are more in the month of January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More Number of Avocados sold in the month of February followed by January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More Number of Avocados sold in the state of California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More Number of Avocados sold in the year 2017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Conventional Type of Avocados are sold more than Organic Type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Average Price of an Avocado is more in the month of October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Average Price of an Avocado is more in the year of 2017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Average Price of an Organic type of Avocado is more than Conventional type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Sale Percentage of Total Volume of Avocados sold </a:t>
            </a:r>
          </a:p>
          <a:p>
            <a:r>
              <a:rPr lang="en-US" sz="1400" dirty="0"/>
              <a:t>	PLU 4046   - 34.45% </a:t>
            </a:r>
          </a:p>
          <a:p>
            <a:r>
              <a:rPr lang="en-US" sz="1400" dirty="0"/>
              <a:t>	PLU 4225   - 34.70% </a:t>
            </a:r>
          </a:p>
          <a:p>
            <a:r>
              <a:rPr lang="en-US" sz="1400" dirty="0"/>
              <a:t>	PLU 4770   - 2.68%</a:t>
            </a:r>
          </a:p>
          <a:p>
            <a:r>
              <a:rPr lang="en-US" sz="1400" dirty="0"/>
              <a:t>	Bags       - 28.17%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Sale Percentage of Avocados sold in bags</a:t>
            </a:r>
          </a:p>
          <a:p>
            <a:r>
              <a:rPr lang="en-US" sz="1400" dirty="0"/>
              <a:t>	Small  Bags - 76.03%</a:t>
            </a:r>
          </a:p>
          <a:p>
            <a:r>
              <a:rPr lang="en-US" sz="1400" dirty="0"/>
              <a:t>	Large  Bags - 22.67%</a:t>
            </a:r>
          </a:p>
          <a:p>
            <a:r>
              <a:rPr lang="en-US" sz="1400" dirty="0"/>
              <a:t>	XLarge Bags - 1.30%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869473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2DF9-7CF0-4CC7-81EA-23DA72856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1840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DDD78A-9184-4863-A56B-C7F7BE79C49D}"/>
              </a:ext>
            </a:extLst>
          </p:cNvPr>
          <p:cNvSpPr txBox="1"/>
          <p:nvPr/>
        </p:nvSpPr>
        <p:spPr>
          <a:xfrm>
            <a:off x="581192" y="1704512"/>
            <a:ext cx="100317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Conventional Type of Avocados are sold more than Organic Type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4225 type Product Lookup Code Avocados are sold more than other products 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Average Price of an Organic type Avocado is more than Conventional type Avocado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13900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BB91A4-37FA-4572-9FE1-0978343AE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231" y="1386211"/>
            <a:ext cx="7608163" cy="426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88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408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Exploratory data analysis 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928B10D9-29C6-41D8-BB7C-253736A87B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330616"/>
              </p:ext>
            </p:extLst>
          </p:nvPr>
        </p:nvGraphicFramePr>
        <p:xfrm>
          <a:off x="671637" y="1432264"/>
          <a:ext cx="8915400" cy="4723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127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408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DEFINE PROBLEM &amp; choose right tools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B34B4D-6FC5-46C9-AC9C-7DC57C1F1822}"/>
              </a:ext>
            </a:extLst>
          </p:cNvPr>
          <p:cNvSpPr txBox="1"/>
          <p:nvPr/>
        </p:nvSpPr>
        <p:spPr>
          <a:xfrm>
            <a:off x="581025" y="1615736"/>
            <a:ext cx="1091835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</a:rPr>
              <a:t>Define Problem :</a:t>
            </a:r>
          </a:p>
          <a:p>
            <a:endParaRPr lang="en-US" b="1" u="sng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1. Which type of Avocados are sold more ? </a:t>
            </a:r>
          </a:p>
          <a:p>
            <a:r>
              <a:rPr lang="en-US" dirty="0">
                <a:solidFill>
                  <a:schemeClr val="tx2"/>
                </a:solidFill>
              </a:rPr>
              <a:t>2. Avocado Sales are more in which Product Lookup code (4046,4225,4770) ?</a:t>
            </a:r>
          </a:p>
          <a:p>
            <a:r>
              <a:rPr lang="en-US" dirty="0">
                <a:solidFill>
                  <a:schemeClr val="tx2"/>
                </a:solidFill>
              </a:rPr>
              <a:t>3. Average Price of an Avocado is more for which type ? Organic or Conventional ?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1DD9EF-776A-4833-A4A6-08E5A6BB4B82}"/>
              </a:ext>
            </a:extLst>
          </p:cNvPr>
          <p:cNvSpPr txBox="1"/>
          <p:nvPr/>
        </p:nvSpPr>
        <p:spPr>
          <a:xfrm>
            <a:off x="581025" y="3523336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Choose Right Tools :</a:t>
            </a:r>
          </a:p>
          <a:p>
            <a:endParaRPr lang="en-US" sz="1800" b="1" u="sng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NumPy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Pandas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Seaborn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Matplotlib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Pandas Profiling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sklearn</a:t>
            </a:r>
          </a:p>
        </p:txBody>
      </p:sp>
    </p:spTree>
    <p:extLst>
      <p:ext uri="{BB962C8B-B14F-4D97-AF65-F5344CB8AC3E}">
        <p14:creationId xmlns:p14="http://schemas.microsoft.com/office/powerpoint/2010/main" val="2630603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75523"/>
            <a:ext cx="11029616" cy="51408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Collection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772671-AED4-407E-9F27-B5B7E17878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0989"/>
              </p:ext>
            </p:extLst>
          </p:nvPr>
        </p:nvGraphicFramePr>
        <p:xfrm>
          <a:off x="581192" y="1331649"/>
          <a:ext cx="11101823" cy="49269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94326">
                  <a:extLst>
                    <a:ext uri="{9D8B030D-6E8A-4147-A177-3AD203B41FA5}">
                      <a16:colId xmlns:a16="http://schemas.microsoft.com/office/drawing/2014/main" val="1947459976"/>
                    </a:ext>
                  </a:extLst>
                </a:gridCol>
                <a:gridCol w="8107497">
                  <a:extLst>
                    <a:ext uri="{9D8B030D-6E8A-4147-A177-3AD203B41FA5}">
                      <a16:colId xmlns:a16="http://schemas.microsoft.com/office/drawing/2014/main" val="3228816691"/>
                    </a:ext>
                  </a:extLst>
                </a:gridCol>
              </a:tblGrid>
              <a:tr h="496033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42880"/>
                  </a:ext>
                </a:extLst>
              </a:tr>
              <a:tr h="551533">
                <a:tc>
                  <a:txBody>
                    <a:bodyPr/>
                    <a:lstStyle/>
                    <a:p>
                      <a:r>
                        <a:rPr lang="en-IN" sz="1400" dirty="0"/>
                        <a:t>Load Data into pandas data frame </a:t>
                      </a:r>
                    </a:p>
                    <a:p>
                      <a:r>
                        <a:rPr lang="en-IN" sz="1400" b="1" dirty="0">
                          <a:solidFill>
                            <a:srgbClr val="C00000"/>
                          </a:solidFill>
                        </a:rPr>
                        <a:t>avocado_df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pandas.read_csv(&lt;source&gt;)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26591"/>
                  </a:ext>
                </a:extLst>
              </a:tr>
              <a:tr h="577048">
                <a:tc>
                  <a:txBody>
                    <a:bodyPr/>
                    <a:lstStyle/>
                    <a:p>
                      <a:r>
                        <a:rPr lang="en-IN" sz="1400" dirty="0"/>
                        <a:t>Data Frame info    </a:t>
                      </a:r>
                    </a:p>
                    <a:p>
                      <a:r>
                        <a:rPr lang="en-IN" sz="1400" b="1" dirty="0">
                          <a:solidFill>
                            <a:srgbClr val="C00000"/>
                          </a:solidFill>
                        </a:rPr>
                        <a:t>avocado_df.info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18249</a:t>
                      </a:r>
                      <a:r>
                        <a:rPr lang="en-IN" sz="1400" dirty="0"/>
                        <a:t> rows </a:t>
                      </a:r>
                      <a:r>
                        <a:rPr lang="en-IN" sz="1400" b="1" dirty="0"/>
                        <a:t>13 </a:t>
                      </a:r>
                      <a:r>
                        <a:rPr lang="en-IN" sz="1400" dirty="0"/>
                        <a:t>columns</a:t>
                      </a:r>
                    </a:p>
                    <a:p>
                      <a:r>
                        <a:rPr lang="en-US" sz="1400" dirty="0"/>
                        <a:t>No missing values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831713"/>
                  </a:ext>
                </a:extLst>
              </a:tr>
              <a:tr h="3302353">
                <a:tc>
                  <a:txBody>
                    <a:bodyPr/>
                    <a:lstStyle/>
                    <a:p>
                      <a:r>
                        <a:rPr lang="en-IN" sz="1400" dirty="0"/>
                        <a:t>Descriptive Statistics  </a:t>
                      </a:r>
                    </a:p>
                    <a:p>
                      <a:r>
                        <a:rPr lang="en-IN" sz="1400" b="1" dirty="0">
                          <a:solidFill>
                            <a:srgbClr val="C00000"/>
                          </a:solidFill>
                        </a:rPr>
                        <a:t>avocado_df.describe(include=‘all’)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b="0" dirty="0"/>
                        <a:t>Highest frequency of sales on a day is 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108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="0" dirty="0"/>
                        <a:t>Minimum Average Price of Avocado is 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0.44</a:t>
                      </a:r>
                      <a:r>
                        <a:rPr lang="en-US" sz="1400" b="0" dirty="0"/>
                        <a:t> and Maximum is 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3.2500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="0" dirty="0"/>
                        <a:t>Total Volume,PLU-4046,PLU-4225,PLU-4770,Total Bags, Small Bags, Large Bags, XLarge Bags are </a:t>
                      </a:r>
                      <a:r>
                        <a:rPr lang="en-US" sz="1400" b="1" dirty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</a:rPr>
                        <a:t>Right Skewed</a:t>
                      </a:r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="0" dirty="0"/>
                        <a:t>Average Total Number of Avocados sold 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107376</a:t>
                      </a:r>
                      <a:r>
                        <a:rPr lang="en-US" sz="1400" b="0" dirty="0"/>
                        <a:t>, Min = 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84</a:t>
                      </a:r>
                      <a:r>
                        <a:rPr lang="en-US" sz="1400" b="0" dirty="0"/>
                        <a:t>  and Max = 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62505646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="0" dirty="0"/>
                        <a:t>Average Total Number of PLU-4046 Avocados sold 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8645.3</a:t>
                      </a:r>
                      <a:r>
                        <a:rPr lang="en-US" sz="1400" b="0" dirty="0"/>
                        <a:t>, Min = </a:t>
                      </a:r>
                      <a:r>
                        <a:rPr lang="en-US" sz="1400" b="1" dirty="0"/>
                        <a:t>0</a:t>
                      </a:r>
                      <a:r>
                        <a:rPr lang="en-US" sz="1400" b="0" dirty="0"/>
                        <a:t>  and Max = 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22743616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="0" dirty="0"/>
                        <a:t>Average Total Number of PLU-4225 Avocados sold 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29061.02</a:t>
                      </a:r>
                      <a:r>
                        <a:rPr lang="en-US" sz="1400" b="0" dirty="0"/>
                        <a:t>, Min = 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0</a:t>
                      </a:r>
                      <a:r>
                        <a:rPr lang="en-US" sz="1400" b="0" dirty="0"/>
                        <a:t>  and Max = 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20470572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="0" dirty="0"/>
                        <a:t>Average Total Number of PLU-4770 Avocados sold 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184.99</a:t>
                      </a:r>
                      <a:r>
                        <a:rPr lang="en-US" sz="1400" b="0" dirty="0"/>
                        <a:t>, Min = 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0</a:t>
                      </a:r>
                      <a:r>
                        <a:rPr lang="en-US" sz="1400" b="0" dirty="0"/>
                        <a:t>  and Max = 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2546439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="0" dirty="0"/>
                        <a:t>Average Total Number of Bags sold 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39743</a:t>
                      </a:r>
                      <a:r>
                        <a:rPr lang="en-US" sz="1400" b="0" dirty="0"/>
                        <a:t>, Minimum = 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0</a:t>
                      </a:r>
                      <a:r>
                        <a:rPr lang="en-US" sz="1400" b="0" dirty="0"/>
                        <a:t> and Maximum = 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19373134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="0" dirty="0"/>
                        <a:t>Average Total Number of PLU-4046 Bags sold 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26362.82</a:t>
                      </a:r>
                      <a:r>
                        <a:rPr lang="en-US" sz="1400" b="0" dirty="0"/>
                        <a:t>, Minimum  = 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0</a:t>
                      </a:r>
                      <a:r>
                        <a:rPr lang="en-US" sz="1400" b="0" dirty="0"/>
                        <a:t> and Maximum = 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13384586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="0" dirty="0"/>
                        <a:t>Average Total Number of PLU-4225 Bags sold 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2647.71</a:t>
                      </a:r>
                      <a:r>
                        <a:rPr lang="en-US" sz="1400" b="0" dirty="0"/>
                        <a:t>, Minimum = 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0</a:t>
                      </a:r>
                      <a:r>
                        <a:rPr lang="en-US" sz="1400" b="0" dirty="0"/>
                        <a:t> and Maximum = 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5719096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="0" dirty="0"/>
                        <a:t>Total Number of PLU-4770 Bags Minimum bags sold = 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0</a:t>
                      </a:r>
                      <a:r>
                        <a:rPr lang="en-US" sz="1400" b="0" dirty="0"/>
                        <a:t> and Maximum bags sold = 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551693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="0" dirty="0"/>
                        <a:t>conventional type Avocado transactions are high - 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9126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438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701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408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Pre-profiling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9B9655F4-133D-4B13-9BC4-4032165A2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778535"/>
              </p:ext>
            </p:extLst>
          </p:nvPr>
        </p:nvGraphicFramePr>
        <p:xfrm>
          <a:off x="661092" y="2565647"/>
          <a:ext cx="8128000" cy="36709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014612557"/>
                    </a:ext>
                  </a:extLst>
                </a:gridCol>
              </a:tblGrid>
              <a:tr h="318148"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3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High cardinality</a:t>
                      </a:r>
                    </a:p>
                    <a:p>
                      <a:r>
                        <a:rPr lang="en-US" sz="1400" dirty="0"/>
                        <a:t>        Date has a high cardinality: 169 distinct values	</a:t>
                      </a:r>
                    </a:p>
                    <a:p>
                      <a:r>
                        <a:rPr lang="en-US" sz="1400" dirty="0"/>
                        <a:t>        region has a high cardinality: 54 distinct values		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343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00FF00"/>
                          </a:highlight>
                        </a:rPr>
                        <a:t>High correlation</a:t>
                      </a:r>
                    </a:p>
                    <a:p>
                      <a:r>
                        <a:rPr lang="en-US" sz="1400" dirty="0"/>
                        <a:t>        Total Volume is highly correlated with 4046, 4225, 4770 </a:t>
                      </a:r>
                    </a:p>
                    <a:p>
                      <a:r>
                        <a:rPr lang="en-US" sz="1400" dirty="0"/>
                        <a:t>        4225 is highly correlated with Total Volume and 3 other fields	</a:t>
                      </a:r>
                    </a:p>
                    <a:p>
                      <a:r>
                        <a:rPr lang="en-US" sz="1400" dirty="0"/>
                        <a:t>        Total Bags is highly correlated with Small Bags, Large Bags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30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Uniform</a:t>
                      </a:r>
                    </a:p>
                    <a:p>
                      <a:r>
                        <a:rPr lang="en-US" sz="1400" dirty="0"/>
                        <a:t>        Date and region are uniformly distributed	 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852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00FF"/>
                          </a:highlight>
                        </a:rPr>
                        <a:t>Zeros</a:t>
                      </a:r>
                    </a:p>
                    <a:p>
                      <a:r>
                        <a:rPr lang="en-US" sz="1400" dirty="0"/>
                        <a:t>        4046 has 242 (1.3%) zeros	</a:t>
                      </a:r>
                    </a:p>
                    <a:p>
                      <a:r>
                        <a:rPr lang="en-US" sz="1400" dirty="0"/>
                        <a:t>        4770 has 5497 (30.1%) zeros	</a:t>
                      </a:r>
                    </a:p>
                    <a:p>
                      <a:r>
                        <a:rPr lang="en-US" sz="1400" dirty="0"/>
                        <a:t>        Large Bags has 2370 (13.0%) zeros	</a:t>
                      </a:r>
                    </a:p>
                    <a:p>
                      <a:r>
                        <a:rPr lang="en-US" sz="1400" dirty="0"/>
                        <a:t>        XLarge Bags has 12048 (66.0%) zeros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350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1E59308-4272-4A4B-BFD0-724B576FD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92" y="1576619"/>
            <a:ext cx="60960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408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processing &amp; Post-profiling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9B9655F4-133D-4B13-9BC4-4032165A2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953811"/>
              </p:ext>
            </p:extLst>
          </p:nvPr>
        </p:nvGraphicFramePr>
        <p:xfrm>
          <a:off x="1078343" y="2945923"/>
          <a:ext cx="8128000" cy="36709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014612557"/>
                    </a:ext>
                  </a:extLst>
                </a:gridCol>
              </a:tblGrid>
              <a:tr h="318148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3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High cardinality</a:t>
                      </a:r>
                    </a:p>
                    <a:p>
                      <a:r>
                        <a:rPr lang="en-US" sz="1400" dirty="0"/>
                        <a:t>        Date has a high cardinality: 169 distinct values	</a:t>
                      </a:r>
                    </a:p>
                    <a:p>
                      <a:r>
                        <a:rPr lang="en-US" sz="1400" dirty="0"/>
                        <a:t>        region has a high cardinality: 54 distinct values		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343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00FF00"/>
                          </a:highlight>
                        </a:rPr>
                        <a:t>High correlation</a:t>
                      </a:r>
                    </a:p>
                    <a:p>
                      <a:r>
                        <a:rPr lang="en-US" sz="1400" dirty="0"/>
                        <a:t>        Total Volume is highly correlated with 4046, 4225, 4770 </a:t>
                      </a:r>
                    </a:p>
                    <a:p>
                      <a:r>
                        <a:rPr lang="en-US" sz="1400" dirty="0"/>
                        <a:t>        4225 is highly correlated with Total Volume and 3 other fields	</a:t>
                      </a:r>
                    </a:p>
                    <a:p>
                      <a:r>
                        <a:rPr lang="en-US" sz="1400" dirty="0"/>
                        <a:t>        Total Bags is highly correlated with Small Bags, Large Bags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30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Uniform</a:t>
                      </a:r>
                    </a:p>
                    <a:p>
                      <a:r>
                        <a:rPr lang="en-US" sz="1400" dirty="0"/>
                        <a:t>        Date and region are uniformly distributed	 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852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00FF"/>
                          </a:highlight>
                        </a:rPr>
                        <a:t>Zeros</a:t>
                      </a:r>
                    </a:p>
                    <a:p>
                      <a:r>
                        <a:rPr lang="en-US" sz="1400" dirty="0"/>
                        <a:t>        4046 has 242 (1.3%) zeros	</a:t>
                      </a:r>
                    </a:p>
                    <a:p>
                      <a:r>
                        <a:rPr lang="en-US" sz="1400" dirty="0"/>
                        <a:t>        4770 has 5497 (30.1%) zeros	</a:t>
                      </a:r>
                    </a:p>
                    <a:p>
                      <a:r>
                        <a:rPr lang="en-US" sz="1400" dirty="0"/>
                        <a:t>        Large Bags has 2370 (13.0%) zeros	</a:t>
                      </a:r>
                    </a:p>
                    <a:p>
                      <a:r>
                        <a:rPr lang="en-US" sz="1400" dirty="0"/>
                        <a:t>        XLarge Bags has 12048 (66.0%) zeros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350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C9B7FE9-64F3-4DB5-BFC7-AACB30926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343" y="2146656"/>
            <a:ext cx="6191250" cy="657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2CA107-1B4D-4FD6-9D4E-71035216EB21}"/>
              </a:ext>
            </a:extLst>
          </p:cNvPr>
          <p:cNvSpPr txBox="1"/>
          <p:nvPr/>
        </p:nvSpPr>
        <p:spPr>
          <a:xfrm>
            <a:off x="736847" y="1358283"/>
            <a:ext cx="10369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Convert  datatype of columns Total Volume, 4046, 4225, 4770, Total Bags, Small Bags, Large Bags, </a:t>
            </a:r>
          </a:p>
          <a:p>
            <a:r>
              <a:rPr lang="en-IN" dirty="0"/>
              <a:t>     XLarge Bags from </a:t>
            </a:r>
            <a:r>
              <a:rPr lang="en-IN" dirty="0">
                <a:solidFill>
                  <a:srgbClr val="C00000"/>
                </a:solidFill>
              </a:rPr>
              <a:t>float64</a:t>
            </a:r>
            <a:r>
              <a:rPr lang="en-IN" dirty="0"/>
              <a:t> to </a:t>
            </a:r>
            <a:r>
              <a:rPr lang="en-IN" dirty="0">
                <a:solidFill>
                  <a:srgbClr val="00B050"/>
                </a:solidFill>
              </a:rPr>
              <a:t>int64</a:t>
            </a:r>
          </a:p>
        </p:txBody>
      </p:sp>
    </p:spTree>
    <p:extLst>
      <p:ext uri="{BB962C8B-B14F-4D97-AF65-F5344CB8AC3E}">
        <p14:creationId xmlns:p14="http://schemas.microsoft.com/office/powerpoint/2010/main" val="2047665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408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Average price &amp; different Plu  distribution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A62156-88E7-4199-820C-908976854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1352088"/>
            <a:ext cx="4656633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5C26D0E-E0F3-4C28-9412-AE446F050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4107310"/>
            <a:ext cx="10782226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470483-ECC3-470D-B1E9-4AB3C096A0D8}"/>
              </a:ext>
            </a:extLst>
          </p:cNvPr>
          <p:cNvSpPr txBox="1"/>
          <p:nvPr/>
        </p:nvSpPr>
        <p:spPr>
          <a:xfrm>
            <a:off x="5237825" y="1674674"/>
            <a:ext cx="52023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Average price is slightly right-skewed because organic avocados are high in price compared to conventional avocados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PLU-4225 Avocado are sold more than other types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3094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408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Avocado sold through bags - distribution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470483-ECC3-470D-B1E9-4AB3C096A0D8}"/>
              </a:ext>
            </a:extLst>
          </p:cNvPr>
          <p:cNvSpPr txBox="1"/>
          <p:nvPr/>
        </p:nvSpPr>
        <p:spPr>
          <a:xfrm>
            <a:off x="677292" y="6031557"/>
            <a:ext cx="5262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More number of avocados sold in small bags </a:t>
            </a:r>
          </a:p>
          <a:p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668F4D1-A586-4109-8FF4-BDD246562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1304197"/>
            <a:ext cx="8713728" cy="439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48F92D-857B-4FDA-9C79-B12A2309A8D9}"/>
              </a:ext>
            </a:extLst>
          </p:cNvPr>
          <p:cNvSpPr txBox="1"/>
          <p:nvPr/>
        </p:nvSpPr>
        <p:spPr>
          <a:xfrm>
            <a:off x="2539012" y="1552772"/>
            <a:ext cx="1047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7030A0"/>
                </a:solidFill>
              </a:rPr>
              <a:t>Total Bags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71854-3291-4686-8458-5065C1F89D05}"/>
              </a:ext>
            </a:extLst>
          </p:cNvPr>
          <p:cNvSpPr txBox="1"/>
          <p:nvPr/>
        </p:nvSpPr>
        <p:spPr>
          <a:xfrm>
            <a:off x="7227901" y="1531836"/>
            <a:ext cx="1047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7030A0"/>
                </a:solidFill>
              </a:rPr>
              <a:t>Small Bags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08690C-112D-4173-BAD0-4440D0D9F439}"/>
              </a:ext>
            </a:extLst>
          </p:cNvPr>
          <p:cNvSpPr txBox="1"/>
          <p:nvPr/>
        </p:nvSpPr>
        <p:spPr>
          <a:xfrm>
            <a:off x="7227901" y="3703798"/>
            <a:ext cx="1047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7030A0"/>
                </a:solidFill>
              </a:rPr>
              <a:t>XLarge Bags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C0B60A-43BF-4CFA-B6AC-F9F3D1504E59}"/>
              </a:ext>
            </a:extLst>
          </p:cNvPr>
          <p:cNvSpPr txBox="1"/>
          <p:nvPr/>
        </p:nvSpPr>
        <p:spPr>
          <a:xfrm>
            <a:off x="2539011" y="3703798"/>
            <a:ext cx="1047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7030A0"/>
                </a:solidFill>
              </a:rPr>
              <a:t>Large Bags</a:t>
            </a:r>
          </a:p>
        </p:txBody>
      </p:sp>
    </p:spTree>
    <p:extLst>
      <p:ext uri="{BB962C8B-B14F-4D97-AF65-F5344CB8AC3E}">
        <p14:creationId xmlns:p14="http://schemas.microsoft.com/office/powerpoint/2010/main" val="16394717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Override1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10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11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12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13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14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15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16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17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18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2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3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4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5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6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7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8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ppt/theme/themeOverride9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455B2D-BAB7-438A-85DA-0266A24CB79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F95FD5-1F25-4FA5-84C8-2AB1AFB89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{E2298C84-3E13-49D8-9FDE-7DECF53924C1}tf11964407_win32</Template>
  <TotalTime>394</TotalTime>
  <Words>1387</Words>
  <Application>Microsoft Office PowerPoint</Application>
  <PresentationFormat>Widescreen</PresentationFormat>
  <Paragraphs>189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Franklin Gothic Book</vt:lpstr>
      <vt:lpstr>Franklin Gothic Demi</vt:lpstr>
      <vt:lpstr>Gill Sans MT</vt:lpstr>
      <vt:lpstr>Wingdings</vt:lpstr>
      <vt:lpstr>Wingdings 2</vt:lpstr>
      <vt:lpstr>DividendVTI</vt:lpstr>
      <vt:lpstr>Avocado DatA SET</vt:lpstr>
      <vt:lpstr>Avocado dataset </vt:lpstr>
      <vt:lpstr>Exploratory data analysis </vt:lpstr>
      <vt:lpstr>DEFINE PROBLEM &amp; choose right tools</vt:lpstr>
      <vt:lpstr>DATA Collection</vt:lpstr>
      <vt:lpstr>Pre-profiling</vt:lpstr>
      <vt:lpstr>Data processing &amp; Post-profiling</vt:lpstr>
      <vt:lpstr>Average price &amp; different Plu  distribution</vt:lpstr>
      <vt:lpstr>Avocado sold through bags - distribution</vt:lpstr>
      <vt:lpstr>Avocado TRANSACTION STATS</vt:lpstr>
      <vt:lpstr>STATS for NUMBER of Avocados sold</vt:lpstr>
      <vt:lpstr>Avocado stats on Average price </vt:lpstr>
      <vt:lpstr>Avocado Volume &amp; BAGS Percentage of distribution</vt:lpstr>
      <vt:lpstr>Multivariate Analysis</vt:lpstr>
      <vt:lpstr>PARALLEL Coordinates</vt:lpstr>
      <vt:lpstr>Machine Learning MODEL</vt:lpstr>
      <vt:lpstr>Objective  &amp; ASSUMPTIONS</vt:lpstr>
      <vt:lpstr>Train-Test Split &amp; Scaling</vt:lpstr>
      <vt:lpstr>Linear Regression MODELS </vt:lpstr>
      <vt:lpstr>Decision Tree Regressor MODELS</vt:lpstr>
      <vt:lpstr>Random Forest Regressor Models</vt:lpstr>
      <vt:lpstr>Choose Best FIT MODEL</vt:lpstr>
      <vt:lpstr>Summary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Avocado DatA SET</dc:title>
  <dc:creator>ADITYA GSR</dc:creator>
  <cp:lastModifiedBy>ADITYA GSR</cp:lastModifiedBy>
  <cp:revision>52</cp:revision>
  <dcterms:created xsi:type="dcterms:W3CDTF">2020-09-13T13:20:54Z</dcterms:created>
  <dcterms:modified xsi:type="dcterms:W3CDTF">2020-09-13T19:55:52Z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