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F4A2-89CD-4ABB-A532-30F879F08DA0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3C881E0-2D94-46A2-80A8-2D3E8F82BF9A}">
      <dgm:prSet phldrT="[Text]"/>
      <dgm:spPr/>
      <dgm:t>
        <a:bodyPr/>
        <a:lstStyle/>
        <a:p>
          <a:r>
            <a:rPr lang="en-IN" dirty="0"/>
            <a:t>Define Problem</a:t>
          </a:r>
        </a:p>
      </dgm:t>
    </dgm:pt>
    <dgm:pt modelId="{F6F5548C-9064-4ABA-B942-6936FF3BDE26}" type="parTrans" cxnId="{14F5B584-087D-4507-BCCB-568824DCEDF0}">
      <dgm:prSet/>
      <dgm:spPr/>
      <dgm:t>
        <a:bodyPr/>
        <a:lstStyle/>
        <a:p>
          <a:endParaRPr lang="en-IN"/>
        </a:p>
      </dgm:t>
    </dgm:pt>
    <dgm:pt modelId="{89782552-B24D-4AB1-9D2D-AA7714F385E0}" type="sibTrans" cxnId="{14F5B584-087D-4507-BCCB-568824DCEDF0}">
      <dgm:prSet/>
      <dgm:spPr/>
      <dgm:t>
        <a:bodyPr/>
        <a:lstStyle/>
        <a:p>
          <a:endParaRPr lang="en-IN"/>
        </a:p>
      </dgm:t>
    </dgm:pt>
    <dgm:pt modelId="{73F55E59-FE98-4773-8AC9-3A6266373385}">
      <dgm:prSet phldrT="[Text]"/>
      <dgm:spPr/>
      <dgm:t>
        <a:bodyPr/>
        <a:lstStyle/>
        <a:p>
          <a:r>
            <a:rPr lang="en-IN" dirty="0"/>
            <a:t>Choose Right Tools</a:t>
          </a:r>
        </a:p>
      </dgm:t>
    </dgm:pt>
    <dgm:pt modelId="{E25B4BBE-CA96-449B-8144-AE6B2E3FCF90}" type="parTrans" cxnId="{E5C0CD55-8AF7-4033-A206-D846BFA52677}">
      <dgm:prSet/>
      <dgm:spPr/>
      <dgm:t>
        <a:bodyPr/>
        <a:lstStyle/>
        <a:p>
          <a:endParaRPr lang="en-IN"/>
        </a:p>
      </dgm:t>
    </dgm:pt>
    <dgm:pt modelId="{DB22C861-0383-4D16-83C4-5A2498E26698}" type="sibTrans" cxnId="{E5C0CD55-8AF7-4033-A206-D846BFA52677}">
      <dgm:prSet/>
      <dgm:spPr/>
      <dgm:t>
        <a:bodyPr/>
        <a:lstStyle/>
        <a:p>
          <a:endParaRPr lang="en-IN"/>
        </a:p>
      </dgm:t>
    </dgm:pt>
    <dgm:pt modelId="{2DD9030C-F58B-491D-8F1A-055F661DC078}">
      <dgm:prSet phldrT="[Text]"/>
      <dgm:spPr/>
      <dgm:t>
        <a:bodyPr/>
        <a:lstStyle/>
        <a:p>
          <a:r>
            <a:rPr lang="en-IN" dirty="0"/>
            <a:t>Collection of Data</a:t>
          </a:r>
        </a:p>
      </dgm:t>
    </dgm:pt>
    <dgm:pt modelId="{65AA65A0-1299-436D-B43B-E27FF14DBA40}" type="parTrans" cxnId="{5F64E7F9-F330-4FAB-830F-BDF458CD3291}">
      <dgm:prSet/>
      <dgm:spPr/>
      <dgm:t>
        <a:bodyPr/>
        <a:lstStyle/>
        <a:p>
          <a:endParaRPr lang="en-IN"/>
        </a:p>
      </dgm:t>
    </dgm:pt>
    <dgm:pt modelId="{46E6358B-9BA9-47C2-A9E3-B023B255A3BD}" type="sibTrans" cxnId="{5F64E7F9-F330-4FAB-830F-BDF458CD3291}">
      <dgm:prSet/>
      <dgm:spPr/>
      <dgm:t>
        <a:bodyPr/>
        <a:lstStyle/>
        <a:p>
          <a:endParaRPr lang="en-IN"/>
        </a:p>
      </dgm:t>
    </dgm:pt>
    <dgm:pt modelId="{E41BF787-44A1-475A-AF2E-6756315DF784}">
      <dgm:prSet phldrT="[Text]"/>
      <dgm:spPr/>
      <dgm:t>
        <a:bodyPr/>
        <a:lstStyle/>
        <a:p>
          <a:r>
            <a:rPr lang="en-IN" dirty="0"/>
            <a:t>Pre Profiling</a:t>
          </a:r>
        </a:p>
      </dgm:t>
    </dgm:pt>
    <dgm:pt modelId="{7D541E1D-C51A-4558-90D9-57B0426CE874}" type="parTrans" cxnId="{A62BECFC-A3FE-4F1D-B66D-D25F967E2F39}">
      <dgm:prSet/>
      <dgm:spPr/>
      <dgm:t>
        <a:bodyPr/>
        <a:lstStyle/>
        <a:p>
          <a:endParaRPr lang="en-IN"/>
        </a:p>
      </dgm:t>
    </dgm:pt>
    <dgm:pt modelId="{4427C29B-1A5F-47CE-9CA6-4EA3C79B3CA9}" type="sibTrans" cxnId="{A62BECFC-A3FE-4F1D-B66D-D25F967E2F39}">
      <dgm:prSet/>
      <dgm:spPr/>
      <dgm:t>
        <a:bodyPr/>
        <a:lstStyle/>
        <a:p>
          <a:endParaRPr lang="en-IN"/>
        </a:p>
      </dgm:t>
    </dgm:pt>
    <dgm:pt modelId="{31CA3CA5-AE42-47B9-BFB7-5ACA748347BC}">
      <dgm:prSet phldrT="[Text]"/>
      <dgm:spPr/>
      <dgm:t>
        <a:bodyPr/>
        <a:lstStyle/>
        <a:p>
          <a:r>
            <a:rPr lang="en-IN" dirty="0"/>
            <a:t>Pre Processing of Data</a:t>
          </a:r>
        </a:p>
      </dgm:t>
    </dgm:pt>
    <dgm:pt modelId="{6C600A83-072A-4D7C-AB17-35D868B31060}" type="parTrans" cxnId="{94184805-7732-4FFA-85C6-F9F1A2EA015F}">
      <dgm:prSet/>
      <dgm:spPr/>
      <dgm:t>
        <a:bodyPr/>
        <a:lstStyle/>
        <a:p>
          <a:endParaRPr lang="en-IN"/>
        </a:p>
      </dgm:t>
    </dgm:pt>
    <dgm:pt modelId="{F798CE4B-04AE-4F99-8B5F-195BC3D4C9B6}" type="sibTrans" cxnId="{94184805-7732-4FFA-85C6-F9F1A2EA015F}">
      <dgm:prSet/>
      <dgm:spPr/>
      <dgm:t>
        <a:bodyPr/>
        <a:lstStyle/>
        <a:p>
          <a:endParaRPr lang="en-IN"/>
        </a:p>
      </dgm:t>
    </dgm:pt>
    <dgm:pt modelId="{22A7D4DC-BD62-43B1-97B2-D4FCAB59F10F}">
      <dgm:prSet phldrT="[Text]"/>
      <dgm:spPr/>
      <dgm:t>
        <a:bodyPr/>
        <a:lstStyle/>
        <a:p>
          <a:r>
            <a:rPr lang="en-IN" dirty="0"/>
            <a:t>Post Profiling</a:t>
          </a:r>
        </a:p>
      </dgm:t>
    </dgm:pt>
    <dgm:pt modelId="{B2E1A0EC-82BD-40C9-9072-C6A32601DA58}" type="parTrans" cxnId="{857EE564-A572-43A8-983D-D3A2F9798FB7}">
      <dgm:prSet/>
      <dgm:spPr/>
      <dgm:t>
        <a:bodyPr/>
        <a:lstStyle/>
        <a:p>
          <a:endParaRPr lang="en-IN"/>
        </a:p>
      </dgm:t>
    </dgm:pt>
    <dgm:pt modelId="{FA74AAD9-3C3C-4E28-A39F-AD667157E2BA}" type="sibTrans" cxnId="{857EE564-A572-43A8-983D-D3A2F9798FB7}">
      <dgm:prSet/>
      <dgm:spPr/>
      <dgm:t>
        <a:bodyPr/>
        <a:lstStyle/>
        <a:p>
          <a:endParaRPr lang="en-IN"/>
        </a:p>
      </dgm:t>
    </dgm:pt>
    <dgm:pt modelId="{6C70050E-796F-4025-893A-16BC9924DC4E}">
      <dgm:prSet phldrT="[Text]"/>
      <dgm:spPr/>
      <dgm:t>
        <a:bodyPr/>
        <a:lstStyle/>
        <a:p>
          <a:r>
            <a:rPr lang="en-IN" dirty="0"/>
            <a:t>Ask Right Questions</a:t>
          </a:r>
        </a:p>
      </dgm:t>
    </dgm:pt>
    <dgm:pt modelId="{AA553727-5C2A-424B-A0E5-0634DA58C273}" type="parTrans" cxnId="{6072D94C-77F2-4642-B58E-92A35915BB47}">
      <dgm:prSet/>
      <dgm:spPr/>
      <dgm:t>
        <a:bodyPr/>
        <a:lstStyle/>
        <a:p>
          <a:endParaRPr lang="en-IN"/>
        </a:p>
      </dgm:t>
    </dgm:pt>
    <dgm:pt modelId="{D19DF3C9-F7F4-47FB-BCB8-38414405EF36}" type="sibTrans" cxnId="{6072D94C-77F2-4642-B58E-92A35915BB47}">
      <dgm:prSet/>
      <dgm:spPr/>
      <dgm:t>
        <a:bodyPr/>
        <a:lstStyle/>
        <a:p>
          <a:endParaRPr lang="en-IN"/>
        </a:p>
      </dgm:t>
    </dgm:pt>
    <dgm:pt modelId="{F306AEF8-3E89-4938-8E88-7C411058B98B}">
      <dgm:prSet phldrT="[Text]"/>
      <dgm:spPr/>
      <dgm:t>
        <a:bodyPr/>
        <a:lstStyle/>
        <a:p>
          <a:r>
            <a:rPr lang="en-IN" dirty="0"/>
            <a:t>Conclusion </a:t>
          </a:r>
          <a:br>
            <a:rPr lang="en-IN" dirty="0"/>
          </a:br>
          <a:endParaRPr lang="en-IN" dirty="0"/>
        </a:p>
      </dgm:t>
    </dgm:pt>
    <dgm:pt modelId="{A2116A80-0453-45F2-AAF7-4D6EFCA27052}" type="parTrans" cxnId="{63387EFC-A208-4873-B57D-AD430C5CCDD6}">
      <dgm:prSet/>
      <dgm:spPr/>
      <dgm:t>
        <a:bodyPr/>
        <a:lstStyle/>
        <a:p>
          <a:endParaRPr lang="en-IN"/>
        </a:p>
      </dgm:t>
    </dgm:pt>
    <dgm:pt modelId="{1F726A55-0FB1-4161-9C69-66FBDC0CE719}" type="sibTrans" cxnId="{63387EFC-A208-4873-B57D-AD430C5CCDD6}">
      <dgm:prSet/>
      <dgm:spPr/>
      <dgm:t>
        <a:bodyPr/>
        <a:lstStyle/>
        <a:p>
          <a:endParaRPr lang="en-IN"/>
        </a:p>
      </dgm:t>
    </dgm:pt>
    <dgm:pt modelId="{1DAF8C90-ED8A-4641-82E0-F96DECCA2DC2}" type="pres">
      <dgm:prSet presAssocID="{71EBF4A2-89CD-4ABB-A532-30F879F08DA0}" presName="linear" presStyleCnt="0">
        <dgm:presLayoutVars>
          <dgm:dir/>
          <dgm:animLvl val="lvl"/>
          <dgm:resizeHandles val="exact"/>
        </dgm:presLayoutVars>
      </dgm:prSet>
      <dgm:spPr/>
    </dgm:pt>
    <dgm:pt modelId="{A6640D06-ADB5-4300-BFCE-04B3E645C8A6}" type="pres">
      <dgm:prSet presAssocID="{F3C881E0-2D94-46A2-80A8-2D3E8F82BF9A}" presName="parentLin" presStyleCnt="0"/>
      <dgm:spPr/>
    </dgm:pt>
    <dgm:pt modelId="{BAFDC476-C1CB-4B99-B52E-92BB1441F623}" type="pres">
      <dgm:prSet presAssocID="{F3C881E0-2D94-46A2-80A8-2D3E8F82BF9A}" presName="parentLeftMargin" presStyleLbl="node1" presStyleIdx="0" presStyleCnt="8"/>
      <dgm:spPr/>
    </dgm:pt>
    <dgm:pt modelId="{C83AF5B6-208E-4AD6-ABF0-C3A239D17B84}" type="pres">
      <dgm:prSet presAssocID="{F3C881E0-2D94-46A2-80A8-2D3E8F82BF9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3E72595-5843-465A-8CDD-25A8F4251EF6}" type="pres">
      <dgm:prSet presAssocID="{F3C881E0-2D94-46A2-80A8-2D3E8F82BF9A}" presName="negativeSpace" presStyleCnt="0"/>
      <dgm:spPr/>
    </dgm:pt>
    <dgm:pt modelId="{FFA4A7F7-C1E0-4479-B96A-661E4C1C000F}" type="pres">
      <dgm:prSet presAssocID="{F3C881E0-2D94-46A2-80A8-2D3E8F82BF9A}" presName="childText" presStyleLbl="conFgAcc1" presStyleIdx="0" presStyleCnt="8">
        <dgm:presLayoutVars>
          <dgm:bulletEnabled val="1"/>
        </dgm:presLayoutVars>
      </dgm:prSet>
      <dgm:spPr/>
    </dgm:pt>
    <dgm:pt modelId="{B8EACF71-B862-4217-A1FE-7D0783C48F70}" type="pres">
      <dgm:prSet presAssocID="{89782552-B24D-4AB1-9D2D-AA7714F385E0}" presName="spaceBetweenRectangles" presStyleCnt="0"/>
      <dgm:spPr/>
    </dgm:pt>
    <dgm:pt modelId="{D56B11D7-3984-49E4-92A7-E5D4BBE3E561}" type="pres">
      <dgm:prSet presAssocID="{73F55E59-FE98-4773-8AC9-3A6266373385}" presName="parentLin" presStyleCnt="0"/>
      <dgm:spPr/>
    </dgm:pt>
    <dgm:pt modelId="{D0FB3AB3-CE48-489A-8D2C-10F8974C4ABF}" type="pres">
      <dgm:prSet presAssocID="{73F55E59-FE98-4773-8AC9-3A6266373385}" presName="parentLeftMargin" presStyleLbl="node1" presStyleIdx="0" presStyleCnt="8"/>
      <dgm:spPr/>
    </dgm:pt>
    <dgm:pt modelId="{B8C1BAF8-04C0-4194-BF48-76CDAAA285C3}" type="pres">
      <dgm:prSet presAssocID="{73F55E59-FE98-4773-8AC9-3A626637338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A971B9A-7C84-4EC6-BC9E-DE7098A006CA}" type="pres">
      <dgm:prSet presAssocID="{73F55E59-FE98-4773-8AC9-3A6266373385}" presName="negativeSpace" presStyleCnt="0"/>
      <dgm:spPr/>
    </dgm:pt>
    <dgm:pt modelId="{39648B00-7DE0-471E-B08A-617CA74BF598}" type="pres">
      <dgm:prSet presAssocID="{73F55E59-FE98-4773-8AC9-3A6266373385}" presName="childText" presStyleLbl="conFgAcc1" presStyleIdx="1" presStyleCnt="8">
        <dgm:presLayoutVars>
          <dgm:bulletEnabled val="1"/>
        </dgm:presLayoutVars>
      </dgm:prSet>
      <dgm:spPr/>
    </dgm:pt>
    <dgm:pt modelId="{D22C9DE5-82FA-4CB7-BF23-9881F36D48D3}" type="pres">
      <dgm:prSet presAssocID="{DB22C861-0383-4D16-83C4-5A2498E26698}" presName="spaceBetweenRectangles" presStyleCnt="0"/>
      <dgm:spPr/>
    </dgm:pt>
    <dgm:pt modelId="{093C9AC5-A71F-4628-972A-8830CCC96FEE}" type="pres">
      <dgm:prSet presAssocID="{2DD9030C-F58B-491D-8F1A-055F661DC078}" presName="parentLin" presStyleCnt="0"/>
      <dgm:spPr/>
    </dgm:pt>
    <dgm:pt modelId="{AFF53EF2-3E03-4B05-9A3D-44698BFC9654}" type="pres">
      <dgm:prSet presAssocID="{2DD9030C-F58B-491D-8F1A-055F661DC078}" presName="parentLeftMargin" presStyleLbl="node1" presStyleIdx="1" presStyleCnt="8"/>
      <dgm:spPr/>
    </dgm:pt>
    <dgm:pt modelId="{041D6D5C-358F-4699-95AC-32F6A77A9B6A}" type="pres">
      <dgm:prSet presAssocID="{2DD9030C-F58B-491D-8F1A-055F661DC07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5B7FACE-0BD0-4951-87D3-A4D79F36FEF4}" type="pres">
      <dgm:prSet presAssocID="{2DD9030C-F58B-491D-8F1A-055F661DC078}" presName="negativeSpace" presStyleCnt="0"/>
      <dgm:spPr/>
    </dgm:pt>
    <dgm:pt modelId="{29CFB1BE-42B5-4975-9BFA-92BC6AA14A14}" type="pres">
      <dgm:prSet presAssocID="{2DD9030C-F58B-491D-8F1A-055F661DC078}" presName="childText" presStyleLbl="conFgAcc1" presStyleIdx="2" presStyleCnt="8">
        <dgm:presLayoutVars>
          <dgm:bulletEnabled val="1"/>
        </dgm:presLayoutVars>
      </dgm:prSet>
      <dgm:spPr/>
    </dgm:pt>
    <dgm:pt modelId="{ACB03AA1-9573-4621-BB5F-DE1740A984B5}" type="pres">
      <dgm:prSet presAssocID="{46E6358B-9BA9-47C2-A9E3-B023B255A3BD}" presName="spaceBetweenRectangles" presStyleCnt="0"/>
      <dgm:spPr/>
    </dgm:pt>
    <dgm:pt modelId="{52770BE8-473A-42EB-9F3B-8B509EDB7621}" type="pres">
      <dgm:prSet presAssocID="{E41BF787-44A1-475A-AF2E-6756315DF784}" presName="parentLin" presStyleCnt="0"/>
      <dgm:spPr/>
    </dgm:pt>
    <dgm:pt modelId="{C1176ECC-AE33-4330-97EC-7819FC5D2BB7}" type="pres">
      <dgm:prSet presAssocID="{E41BF787-44A1-475A-AF2E-6756315DF784}" presName="parentLeftMargin" presStyleLbl="node1" presStyleIdx="2" presStyleCnt="8"/>
      <dgm:spPr/>
    </dgm:pt>
    <dgm:pt modelId="{5187CC41-5B55-46AF-8221-A342E43C4A08}" type="pres">
      <dgm:prSet presAssocID="{E41BF787-44A1-475A-AF2E-6756315DF7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1F467B6-07C7-4B01-B948-0588E5F98C83}" type="pres">
      <dgm:prSet presAssocID="{E41BF787-44A1-475A-AF2E-6756315DF784}" presName="negativeSpace" presStyleCnt="0"/>
      <dgm:spPr/>
    </dgm:pt>
    <dgm:pt modelId="{FC900AE5-EDF8-4BBE-B305-D024E89E6253}" type="pres">
      <dgm:prSet presAssocID="{E41BF787-44A1-475A-AF2E-6756315DF784}" presName="childText" presStyleLbl="conFgAcc1" presStyleIdx="3" presStyleCnt="8">
        <dgm:presLayoutVars>
          <dgm:bulletEnabled val="1"/>
        </dgm:presLayoutVars>
      </dgm:prSet>
      <dgm:spPr/>
    </dgm:pt>
    <dgm:pt modelId="{F4965254-9701-4BFB-8E7D-6A9D86A6E228}" type="pres">
      <dgm:prSet presAssocID="{4427C29B-1A5F-47CE-9CA6-4EA3C79B3CA9}" presName="spaceBetweenRectangles" presStyleCnt="0"/>
      <dgm:spPr/>
    </dgm:pt>
    <dgm:pt modelId="{10CCA1FF-97B9-404C-A2FC-FE2641677884}" type="pres">
      <dgm:prSet presAssocID="{31CA3CA5-AE42-47B9-BFB7-5ACA748347BC}" presName="parentLin" presStyleCnt="0"/>
      <dgm:spPr/>
    </dgm:pt>
    <dgm:pt modelId="{F5B00B8B-C06D-4451-ABCD-E2B6DD65180B}" type="pres">
      <dgm:prSet presAssocID="{31CA3CA5-AE42-47B9-BFB7-5ACA748347BC}" presName="parentLeftMargin" presStyleLbl="node1" presStyleIdx="3" presStyleCnt="8"/>
      <dgm:spPr/>
    </dgm:pt>
    <dgm:pt modelId="{38A8FB19-B54A-4E1F-BE6B-03128B5760F4}" type="pres">
      <dgm:prSet presAssocID="{31CA3CA5-AE42-47B9-BFB7-5ACA748347B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5EECBBB-317B-4A31-BB34-F165517D284A}" type="pres">
      <dgm:prSet presAssocID="{31CA3CA5-AE42-47B9-BFB7-5ACA748347BC}" presName="negativeSpace" presStyleCnt="0"/>
      <dgm:spPr/>
    </dgm:pt>
    <dgm:pt modelId="{1A74B535-E048-4B29-A010-423E4B896513}" type="pres">
      <dgm:prSet presAssocID="{31CA3CA5-AE42-47B9-BFB7-5ACA748347BC}" presName="childText" presStyleLbl="conFgAcc1" presStyleIdx="4" presStyleCnt="8">
        <dgm:presLayoutVars>
          <dgm:bulletEnabled val="1"/>
        </dgm:presLayoutVars>
      </dgm:prSet>
      <dgm:spPr/>
    </dgm:pt>
    <dgm:pt modelId="{ED4F19D6-229D-414A-A4E4-2C79BBC7CF36}" type="pres">
      <dgm:prSet presAssocID="{F798CE4B-04AE-4F99-8B5F-195BC3D4C9B6}" presName="spaceBetweenRectangles" presStyleCnt="0"/>
      <dgm:spPr/>
    </dgm:pt>
    <dgm:pt modelId="{EE2C10AE-FA81-4330-8F9C-1E07EE9F5C3D}" type="pres">
      <dgm:prSet presAssocID="{22A7D4DC-BD62-43B1-97B2-D4FCAB59F10F}" presName="parentLin" presStyleCnt="0"/>
      <dgm:spPr/>
    </dgm:pt>
    <dgm:pt modelId="{419B4C67-05E4-491E-8BF6-F1126DD67AD7}" type="pres">
      <dgm:prSet presAssocID="{22A7D4DC-BD62-43B1-97B2-D4FCAB59F10F}" presName="parentLeftMargin" presStyleLbl="node1" presStyleIdx="4" presStyleCnt="8"/>
      <dgm:spPr/>
    </dgm:pt>
    <dgm:pt modelId="{941158F4-48F2-491C-A0C0-B4F6A9583534}" type="pres">
      <dgm:prSet presAssocID="{22A7D4DC-BD62-43B1-97B2-D4FCAB59F10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0F4077B-213C-4268-AAA6-201DF396C9F8}" type="pres">
      <dgm:prSet presAssocID="{22A7D4DC-BD62-43B1-97B2-D4FCAB59F10F}" presName="negativeSpace" presStyleCnt="0"/>
      <dgm:spPr/>
    </dgm:pt>
    <dgm:pt modelId="{D193EFB9-2B8C-40B8-868A-6CC081EA9E50}" type="pres">
      <dgm:prSet presAssocID="{22A7D4DC-BD62-43B1-97B2-D4FCAB59F10F}" presName="childText" presStyleLbl="conFgAcc1" presStyleIdx="5" presStyleCnt="8">
        <dgm:presLayoutVars>
          <dgm:bulletEnabled val="1"/>
        </dgm:presLayoutVars>
      </dgm:prSet>
      <dgm:spPr/>
    </dgm:pt>
    <dgm:pt modelId="{E77DE577-5C8D-4E56-A7A5-B8C752FD085A}" type="pres">
      <dgm:prSet presAssocID="{FA74AAD9-3C3C-4E28-A39F-AD667157E2BA}" presName="spaceBetweenRectangles" presStyleCnt="0"/>
      <dgm:spPr/>
    </dgm:pt>
    <dgm:pt modelId="{A85282E9-D990-4929-BB90-6DB959AA2856}" type="pres">
      <dgm:prSet presAssocID="{6C70050E-796F-4025-893A-16BC9924DC4E}" presName="parentLin" presStyleCnt="0"/>
      <dgm:spPr/>
    </dgm:pt>
    <dgm:pt modelId="{18D5C267-A6BA-4094-AE73-0140216E2912}" type="pres">
      <dgm:prSet presAssocID="{6C70050E-796F-4025-893A-16BC9924DC4E}" presName="parentLeftMargin" presStyleLbl="node1" presStyleIdx="5" presStyleCnt="8"/>
      <dgm:spPr/>
    </dgm:pt>
    <dgm:pt modelId="{7B2ACCC9-E221-4103-B334-ECEAE8F1B6E5}" type="pres">
      <dgm:prSet presAssocID="{6C70050E-796F-4025-893A-16BC9924DC4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CDBD690-08A8-4765-B0B8-7980A4D1DFCD}" type="pres">
      <dgm:prSet presAssocID="{6C70050E-796F-4025-893A-16BC9924DC4E}" presName="negativeSpace" presStyleCnt="0"/>
      <dgm:spPr/>
    </dgm:pt>
    <dgm:pt modelId="{E6AE4216-257B-4B28-B59C-D91B139F0626}" type="pres">
      <dgm:prSet presAssocID="{6C70050E-796F-4025-893A-16BC9924DC4E}" presName="childText" presStyleLbl="conFgAcc1" presStyleIdx="6" presStyleCnt="8">
        <dgm:presLayoutVars>
          <dgm:bulletEnabled val="1"/>
        </dgm:presLayoutVars>
      </dgm:prSet>
      <dgm:spPr/>
    </dgm:pt>
    <dgm:pt modelId="{B8C051A7-0AE7-4457-89BB-7912ECF946D7}" type="pres">
      <dgm:prSet presAssocID="{D19DF3C9-F7F4-47FB-BCB8-38414405EF36}" presName="spaceBetweenRectangles" presStyleCnt="0"/>
      <dgm:spPr/>
    </dgm:pt>
    <dgm:pt modelId="{F37B4806-BCAB-4C54-80CA-72D1756827DE}" type="pres">
      <dgm:prSet presAssocID="{F306AEF8-3E89-4938-8E88-7C411058B98B}" presName="parentLin" presStyleCnt="0"/>
      <dgm:spPr/>
    </dgm:pt>
    <dgm:pt modelId="{2481DFFB-2C3C-4CDB-AADE-526C02E9A23C}" type="pres">
      <dgm:prSet presAssocID="{F306AEF8-3E89-4938-8E88-7C411058B98B}" presName="parentLeftMargin" presStyleLbl="node1" presStyleIdx="6" presStyleCnt="8"/>
      <dgm:spPr/>
    </dgm:pt>
    <dgm:pt modelId="{B86FBB52-43D6-457F-8413-9F8A3A81EA67}" type="pres">
      <dgm:prSet presAssocID="{F306AEF8-3E89-4938-8E88-7C411058B98B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5869069B-F75E-4E31-868C-1E8478B3D364}" type="pres">
      <dgm:prSet presAssocID="{F306AEF8-3E89-4938-8E88-7C411058B98B}" presName="negativeSpace" presStyleCnt="0"/>
      <dgm:spPr/>
    </dgm:pt>
    <dgm:pt modelId="{73E5C1B8-E56B-47CD-9A03-EBB1FA74C7F5}" type="pres">
      <dgm:prSet presAssocID="{F306AEF8-3E89-4938-8E88-7C411058B98B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44F1D03-4511-4B75-AAF2-9EDC63241CEC}" type="presOf" srcId="{E41BF787-44A1-475A-AF2E-6756315DF784}" destId="{5187CC41-5B55-46AF-8221-A342E43C4A08}" srcOrd="1" destOrd="0" presId="urn:microsoft.com/office/officeart/2005/8/layout/list1"/>
    <dgm:cxn modelId="{94184805-7732-4FFA-85C6-F9F1A2EA015F}" srcId="{71EBF4A2-89CD-4ABB-A532-30F879F08DA0}" destId="{31CA3CA5-AE42-47B9-BFB7-5ACA748347BC}" srcOrd="4" destOrd="0" parTransId="{6C600A83-072A-4D7C-AB17-35D868B31060}" sibTransId="{F798CE4B-04AE-4F99-8B5F-195BC3D4C9B6}"/>
    <dgm:cxn modelId="{53BDA516-1CB3-4DF4-ACB5-CA4B181B8D25}" type="presOf" srcId="{F306AEF8-3E89-4938-8E88-7C411058B98B}" destId="{2481DFFB-2C3C-4CDB-AADE-526C02E9A23C}" srcOrd="0" destOrd="0" presId="urn:microsoft.com/office/officeart/2005/8/layout/list1"/>
    <dgm:cxn modelId="{CD1BE534-25BC-4D67-8815-5BCFF9EE4DEE}" type="presOf" srcId="{22A7D4DC-BD62-43B1-97B2-D4FCAB59F10F}" destId="{419B4C67-05E4-491E-8BF6-F1126DD67AD7}" srcOrd="0" destOrd="0" presId="urn:microsoft.com/office/officeart/2005/8/layout/list1"/>
    <dgm:cxn modelId="{2E86FC3E-A78C-45FA-A9D9-F0B920649FA7}" type="presOf" srcId="{31CA3CA5-AE42-47B9-BFB7-5ACA748347BC}" destId="{38A8FB19-B54A-4E1F-BE6B-03128B5760F4}" srcOrd="1" destOrd="0" presId="urn:microsoft.com/office/officeart/2005/8/layout/list1"/>
    <dgm:cxn modelId="{857EE564-A572-43A8-983D-D3A2F9798FB7}" srcId="{71EBF4A2-89CD-4ABB-A532-30F879F08DA0}" destId="{22A7D4DC-BD62-43B1-97B2-D4FCAB59F10F}" srcOrd="5" destOrd="0" parTransId="{B2E1A0EC-82BD-40C9-9072-C6A32601DA58}" sibTransId="{FA74AAD9-3C3C-4E28-A39F-AD667157E2BA}"/>
    <dgm:cxn modelId="{6072D94C-77F2-4642-B58E-92A35915BB47}" srcId="{71EBF4A2-89CD-4ABB-A532-30F879F08DA0}" destId="{6C70050E-796F-4025-893A-16BC9924DC4E}" srcOrd="6" destOrd="0" parTransId="{AA553727-5C2A-424B-A0E5-0634DA58C273}" sibTransId="{D19DF3C9-F7F4-47FB-BCB8-38414405EF36}"/>
    <dgm:cxn modelId="{E5C0CD55-8AF7-4033-A206-D846BFA52677}" srcId="{71EBF4A2-89CD-4ABB-A532-30F879F08DA0}" destId="{73F55E59-FE98-4773-8AC9-3A6266373385}" srcOrd="1" destOrd="0" parTransId="{E25B4BBE-CA96-449B-8144-AE6B2E3FCF90}" sibTransId="{DB22C861-0383-4D16-83C4-5A2498E26698}"/>
    <dgm:cxn modelId="{3DA2E078-0ADB-4381-B470-2E787A3B7124}" type="presOf" srcId="{E41BF787-44A1-475A-AF2E-6756315DF784}" destId="{C1176ECC-AE33-4330-97EC-7819FC5D2BB7}" srcOrd="0" destOrd="0" presId="urn:microsoft.com/office/officeart/2005/8/layout/list1"/>
    <dgm:cxn modelId="{5207FA7F-4131-4192-B1B7-E32CA8D8C255}" type="presOf" srcId="{22A7D4DC-BD62-43B1-97B2-D4FCAB59F10F}" destId="{941158F4-48F2-491C-A0C0-B4F6A9583534}" srcOrd="1" destOrd="0" presId="urn:microsoft.com/office/officeart/2005/8/layout/list1"/>
    <dgm:cxn modelId="{14F5B584-087D-4507-BCCB-568824DCEDF0}" srcId="{71EBF4A2-89CD-4ABB-A532-30F879F08DA0}" destId="{F3C881E0-2D94-46A2-80A8-2D3E8F82BF9A}" srcOrd="0" destOrd="0" parTransId="{F6F5548C-9064-4ABA-B942-6936FF3BDE26}" sibTransId="{89782552-B24D-4AB1-9D2D-AA7714F385E0}"/>
    <dgm:cxn modelId="{2E701D85-5EA9-4B82-9900-9EF35B0CC052}" type="presOf" srcId="{31CA3CA5-AE42-47B9-BFB7-5ACA748347BC}" destId="{F5B00B8B-C06D-4451-ABCD-E2B6DD65180B}" srcOrd="0" destOrd="0" presId="urn:microsoft.com/office/officeart/2005/8/layout/list1"/>
    <dgm:cxn modelId="{6109419B-B2DD-49C5-BCE7-822F6D5895A1}" type="presOf" srcId="{6C70050E-796F-4025-893A-16BC9924DC4E}" destId="{7B2ACCC9-E221-4103-B334-ECEAE8F1B6E5}" srcOrd="1" destOrd="0" presId="urn:microsoft.com/office/officeart/2005/8/layout/list1"/>
    <dgm:cxn modelId="{55AAC0AC-0C93-495F-BD32-024DA4B6AF9C}" type="presOf" srcId="{F3C881E0-2D94-46A2-80A8-2D3E8F82BF9A}" destId="{C83AF5B6-208E-4AD6-ABF0-C3A239D17B84}" srcOrd="1" destOrd="0" presId="urn:microsoft.com/office/officeart/2005/8/layout/list1"/>
    <dgm:cxn modelId="{222674CA-6091-4635-BF17-1C74C416AFAB}" type="presOf" srcId="{6C70050E-796F-4025-893A-16BC9924DC4E}" destId="{18D5C267-A6BA-4094-AE73-0140216E2912}" srcOrd="0" destOrd="0" presId="urn:microsoft.com/office/officeart/2005/8/layout/list1"/>
    <dgm:cxn modelId="{174EA0D1-E189-4B12-8FD8-D253B732CE57}" type="presOf" srcId="{2DD9030C-F58B-491D-8F1A-055F661DC078}" destId="{AFF53EF2-3E03-4B05-9A3D-44698BFC9654}" srcOrd="0" destOrd="0" presId="urn:microsoft.com/office/officeart/2005/8/layout/list1"/>
    <dgm:cxn modelId="{4805E1DC-A01B-4F9B-B26B-F3A353DE5003}" type="presOf" srcId="{71EBF4A2-89CD-4ABB-A532-30F879F08DA0}" destId="{1DAF8C90-ED8A-4641-82E0-F96DECCA2DC2}" srcOrd="0" destOrd="0" presId="urn:microsoft.com/office/officeart/2005/8/layout/list1"/>
    <dgm:cxn modelId="{3D8FE6E1-073C-4E05-AD51-5F34663B6DDD}" type="presOf" srcId="{2DD9030C-F58B-491D-8F1A-055F661DC078}" destId="{041D6D5C-358F-4699-95AC-32F6A77A9B6A}" srcOrd="1" destOrd="0" presId="urn:microsoft.com/office/officeart/2005/8/layout/list1"/>
    <dgm:cxn modelId="{1AB677E7-6CB8-4370-8865-7D6B43164100}" type="presOf" srcId="{73F55E59-FE98-4773-8AC9-3A6266373385}" destId="{D0FB3AB3-CE48-489A-8D2C-10F8974C4ABF}" srcOrd="0" destOrd="0" presId="urn:microsoft.com/office/officeart/2005/8/layout/list1"/>
    <dgm:cxn modelId="{2228A4E7-CA06-4ACA-9910-121179DACFB0}" type="presOf" srcId="{F306AEF8-3E89-4938-8E88-7C411058B98B}" destId="{B86FBB52-43D6-457F-8413-9F8A3A81EA67}" srcOrd="1" destOrd="0" presId="urn:microsoft.com/office/officeart/2005/8/layout/list1"/>
    <dgm:cxn modelId="{AF6ADCEB-110D-43F7-ADE7-7BD577A03998}" type="presOf" srcId="{73F55E59-FE98-4773-8AC9-3A6266373385}" destId="{B8C1BAF8-04C0-4194-BF48-76CDAAA285C3}" srcOrd="1" destOrd="0" presId="urn:microsoft.com/office/officeart/2005/8/layout/list1"/>
    <dgm:cxn modelId="{FC66C4F3-D725-478B-A2E0-4007D048FA92}" type="presOf" srcId="{F3C881E0-2D94-46A2-80A8-2D3E8F82BF9A}" destId="{BAFDC476-C1CB-4B99-B52E-92BB1441F623}" srcOrd="0" destOrd="0" presId="urn:microsoft.com/office/officeart/2005/8/layout/list1"/>
    <dgm:cxn modelId="{5F64E7F9-F330-4FAB-830F-BDF458CD3291}" srcId="{71EBF4A2-89CD-4ABB-A532-30F879F08DA0}" destId="{2DD9030C-F58B-491D-8F1A-055F661DC078}" srcOrd="2" destOrd="0" parTransId="{65AA65A0-1299-436D-B43B-E27FF14DBA40}" sibTransId="{46E6358B-9BA9-47C2-A9E3-B023B255A3BD}"/>
    <dgm:cxn modelId="{63387EFC-A208-4873-B57D-AD430C5CCDD6}" srcId="{71EBF4A2-89CD-4ABB-A532-30F879F08DA0}" destId="{F306AEF8-3E89-4938-8E88-7C411058B98B}" srcOrd="7" destOrd="0" parTransId="{A2116A80-0453-45F2-AAF7-4D6EFCA27052}" sibTransId="{1F726A55-0FB1-4161-9C69-66FBDC0CE719}"/>
    <dgm:cxn modelId="{A62BECFC-A3FE-4F1D-B66D-D25F967E2F39}" srcId="{71EBF4A2-89CD-4ABB-A532-30F879F08DA0}" destId="{E41BF787-44A1-475A-AF2E-6756315DF784}" srcOrd="3" destOrd="0" parTransId="{7D541E1D-C51A-4558-90D9-57B0426CE874}" sibTransId="{4427C29B-1A5F-47CE-9CA6-4EA3C79B3CA9}"/>
    <dgm:cxn modelId="{70484790-AAE0-4721-B1DC-88658309398D}" type="presParOf" srcId="{1DAF8C90-ED8A-4641-82E0-F96DECCA2DC2}" destId="{A6640D06-ADB5-4300-BFCE-04B3E645C8A6}" srcOrd="0" destOrd="0" presId="urn:microsoft.com/office/officeart/2005/8/layout/list1"/>
    <dgm:cxn modelId="{6D8C0FD0-6497-48EB-964A-B8A35359304A}" type="presParOf" srcId="{A6640D06-ADB5-4300-BFCE-04B3E645C8A6}" destId="{BAFDC476-C1CB-4B99-B52E-92BB1441F623}" srcOrd="0" destOrd="0" presId="urn:microsoft.com/office/officeart/2005/8/layout/list1"/>
    <dgm:cxn modelId="{41491909-CD81-41A3-A18A-1BB692A4C9DF}" type="presParOf" srcId="{A6640D06-ADB5-4300-BFCE-04B3E645C8A6}" destId="{C83AF5B6-208E-4AD6-ABF0-C3A239D17B84}" srcOrd="1" destOrd="0" presId="urn:microsoft.com/office/officeart/2005/8/layout/list1"/>
    <dgm:cxn modelId="{ADF56B08-20C5-4BFB-9F9F-AD536A3594E1}" type="presParOf" srcId="{1DAF8C90-ED8A-4641-82E0-F96DECCA2DC2}" destId="{73E72595-5843-465A-8CDD-25A8F4251EF6}" srcOrd="1" destOrd="0" presId="urn:microsoft.com/office/officeart/2005/8/layout/list1"/>
    <dgm:cxn modelId="{B8B22498-5A04-4E52-A9A9-6A7373ECDD8E}" type="presParOf" srcId="{1DAF8C90-ED8A-4641-82E0-F96DECCA2DC2}" destId="{FFA4A7F7-C1E0-4479-B96A-661E4C1C000F}" srcOrd="2" destOrd="0" presId="urn:microsoft.com/office/officeart/2005/8/layout/list1"/>
    <dgm:cxn modelId="{4936B73F-F07A-4E93-B26A-09BC4BA39004}" type="presParOf" srcId="{1DAF8C90-ED8A-4641-82E0-F96DECCA2DC2}" destId="{B8EACF71-B862-4217-A1FE-7D0783C48F70}" srcOrd="3" destOrd="0" presId="urn:microsoft.com/office/officeart/2005/8/layout/list1"/>
    <dgm:cxn modelId="{BD26D0D5-4623-489F-BACC-F9816089A8B5}" type="presParOf" srcId="{1DAF8C90-ED8A-4641-82E0-F96DECCA2DC2}" destId="{D56B11D7-3984-49E4-92A7-E5D4BBE3E561}" srcOrd="4" destOrd="0" presId="urn:microsoft.com/office/officeart/2005/8/layout/list1"/>
    <dgm:cxn modelId="{0CCE9237-88B4-4F61-98F1-33C145F53EFE}" type="presParOf" srcId="{D56B11D7-3984-49E4-92A7-E5D4BBE3E561}" destId="{D0FB3AB3-CE48-489A-8D2C-10F8974C4ABF}" srcOrd="0" destOrd="0" presId="urn:microsoft.com/office/officeart/2005/8/layout/list1"/>
    <dgm:cxn modelId="{5D72D99E-7E5D-4524-8D53-43774F8923D4}" type="presParOf" srcId="{D56B11D7-3984-49E4-92A7-E5D4BBE3E561}" destId="{B8C1BAF8-04C0-4194-BF48-76CDAAA285C3}" srcOrd="1" destOrd="0" presId="urn:microsoft.com/office/officeart/2005/8/layout/list1"/>
    <dgm:cxn modelId="{A84F44E4-56E8-40FD-8258-D16C2CE25EB7}" type="presParOf" srcId="{1DAF8C90-ED8A-4641-82E0-F96DECCA2DC2}" destId="{FA971B9A-7C84-4EC6-BC9E-DE7098A006CA}" srcOrd="5" destOrd="0" presId="urn:microsoft.com/office/officeart/2005/8/layout/list1"/>
    <dgm:cxn modelId="{4EA229F1-1AFD-4B2C-A021-144783D7419B}" type="presParOf" srcId="{1DAF8C90-ED8A-4641-82E0-F96DECCA2DC2}" destId="{39648B00-7DE0-471E-B08A-617CA74BF598}" srcOrd="6" destOrd="0" presId="urn:microsoft.com/office/officeart/2005/8/layout/list1"/>
    <dgm:cxn modelId="{9D930D1D-1658-448A-A738-DCE1DE59D89E}" type="presParOf" srcId="{1DAF8C90-ED8A-4641-82E0-F96DECCA2DC2}" destId="{D22C9DE5-82FA-4CB7-BF23-9881F36D48D3}" srcOrd="7" destOrd="0" presId="urn:microsoft.com/office/officeart/2005/8/layout/list1"/>
    <dgm:cxn modelId="{9829526E-1031-4771-93BC-EF7D7179D2DE}" type="presParOf" srcId="{1DAF8C90-ED8A-4641-82E0-F96DECCA2DC2}" destId="{093C9AC5-A71F-4628-972A-8830CCC96FEE}" srcOrd="8" destOrd="0" presId="urn:microsoft.com/office/officeart/2005/8/layout/list1"/>
    <dgm:cxn modelId="{C8666F7A-8B1B-4348-9CE0-9BE4AE0861DA}" type="presParOf" srcId="{093C9AC5-A71F-4628-972A-8830CCC96FEE}" destId="{AFF53EF2-3E03-4B05-9A3D-44698BFC9654}" srcOrd="0" destOrd="0" presId="urn:microsoft.com/office/officeart/2005/8/layout/list1"/>
    <dgm:cxn modelId="{6B8118FE-BD8A-430C-B129-7BB1E66C868C}" type="presParOf" srcId="{093C9AC5-A71F-4628-972A-8830CCC96FEE}" destId="{041D6D5C-358F-4699-95AC-32F6A77A9B6A}" srcOrd="1" destOrd="0" presId="urn:microsoft.com/office/officeart/2005/8/layout/list1"/>
    <dgm:cxn modelId="{AA3A2616-7138-4D02-B17D-3ACF367F0B2E}" type="presParOf" srcId="{1DAF8C90-ED8A-4641-82E0-F96DECCA2DC2}" destId="{D5B7FACE-0BD0-4951-87D3-A4D79F36FEF4}" srcOrd="9" destOrd="0" presId="urn:microsoft.com/office/officeart/2005/8/layout/list1"/>
    <dgm:cxn modelId="{A2813045-209B-4B2C-8F3E-15E4D5B030D0}" type="presParOf" srcId="{1DAF8C90-ED8A-4641-82E0-F96DECCA2DC2}" destId="{29CFB1BE-42B5-4975-9BFA-92BC6AA14A14}" srcOrd="10" destOrd="0" presId="urn:microsoft.com/office/officeart/2005/8/layout/list1"/>
    <dgm:cxn modelId="{717600F5-31C1-47EC-915B-FCBE1CA3FFA7}" type="presParOf" srcId="{1DAF8C90-ED8A-4641-82E0-F96DECCA2DC2}" destId="{ACB03AA1-9573-4621-BB5F-DE1740A984B5}" srcOrd="11" destOrd="0" presId="urn:microsoft.com/office/officeart/2005/8/layout/list1"/>
    <dgm:cxn modelId="{2AE8C1C1-A18E-4400-BD06-93773B7221D6}" type="presParOf" srcId="{1DAF8C90-ED8A-4641-82E0-F96DECCA2DC2}" destId="{52770BE8-473A-42EB-9F3B-8B509EDB7621}" srcOrd="12" destOrd="0" presId="urn:microsoft.com/office/officeart/2005/8/layout/list1"/>
    <dgm:cxn modelId="{8631146E-4B2B-4D14-8FC7-7CC2CCB736B0}" type="presParOf" srcId="{52770BE8-473A-42EB-9F3B-8B509EDB7621}" destId="{C1176ECC-AE33-4330-97EC-7819FC5D2BB7}" srcOrd="0" destOrd="0" presId="urn:microsoft.com/office/officeart/2005/8/layout/list1"/>
    <dgm:cxn modelId="{95D759DF-2B78-4489-8ACA-929C953862CD}" type="presParOf" srcId="{52770BE8-473A-42EB-9F3B-8B509EDB7621}" destId="{5187CC41-5B55-46AF-8221-A342E43C4A08}" srcOrd="1" destOrd="0" presId="urn:microsoft.com/office/officeart/2005/8/layout/list1"/>
    <dgm:cxn modelId="{5C150D28-09D7-41DF-B1E1-D785E8F49F2A}" type="presParOf" srcId="{1DAF8C90-ED8A-4641-82E0-F96DECCA2DC2}" destId="{A1F467B6-07C7-4B01-B948-0588E5F98C83}" srcOrd="13" destOrd="0" presId="urn:microsoft.com/office/officeart/2005/8/layout/list1"/>
    <dgm:cxn modelId="{0EE5BE8A-8663-4DAF-873E-B5E6D9A7EE45}" type="presParOf" srcId="{1DAF8C90-ED8A-4641-82E0-F96DECCA2DC2}" destId="{FC900AE5-EDF8-4BBE-B305-D024E89E6253}" srcOrd="14" destOrd="0" presId="urn:microsoft.com/office/officeart/2005/8/layout/list1"/>
    <dgm:cxn modelId="{BB900BBC-16B7-420B-985D-013B17F5B63F}" type="presParOf" srcId="{1DAF8C90-ED8A-4641-82E0-F96DECCA2DC2}" destId="{F4965254-9701-4BFB-8E7D-6A9D86A6E228}" srcOrd="15" destOrd="0" presId="urn:microsoft.com/office/officeart/2005/8/layout/list1"/>
    <dgm:cxn modelId="{7491A153-A120-463D-A518-3FD1EA426214}" type="presParOf" srcId="{1DAF8C90-ED8A-4641-82E0-F96DECCA2DC2}" destId="{10CCA1FF-97B9-404C-A2FC-FE2641677884}" srcOrd="16" destOrd="0" presId="urn:microsoft.com/office/officeart/2005/8/layout/list1"/>
    <dgm:cxn modelId="{C1F6B053-3CD2-4156-856F-9496BF9F8CB8}" type="presParOf" srcId="{10CCA1FF-97B9-404C-A2FC-FE2641677884}" destId="{F5B00B8B-C06D-4451-ABCD-E2B6DD65180B}" srcOrd="0" destOrd="0" presId="urn:microsoft.com/office/officeart/2005/8/layout/list1"/>
    <dgm:cxn modelId="{F5A20721-D6C5-4F95-BB2E-CF7CE003CB6F}" type="presParOf" srcId="{10CCA1FF-97B9-404C-A2FC-FE2641677884}" destId="{38A8FB19-B54A-4E1F-BE6B-03128B5760F4}" srcOrd="1" destOrd="0" presId="urn:microsoft.com/office/officeart/2005/8/layout/list1"/>
    <dgm:cxn modelId="{03D9A6E6-BDE8-4E36-A903-C249DAA55FE6}" type="presParOf" srcId="{1DAF8C90-ED8A-4641-82E0-F96DECCA2DC2}" destId="{A5EECBBB-317B-4A31-BB34-F165517D284A}" srcOrd="17" destOrd="0" presId="urn:microsoft.com/office/officeart/2005/8/layout/list1"/>
    <dgm:cxn modelId="{5DE1758F-9A9E-4767-9817-A78E2138622B}" type="presParOf" srcId="{1DAF8C90-ED8A-4641-82E0-F96DECCA2DC2}" destId="{1A74B535-E048-4B29-A010-423E4B896513}" srcOrd="18" destOrd="0" presId="urn:microsoft.com/office/officeart/2005/8/layout/list1"/>
    <dgm:cxn modelId="{704CAB07-A3E8-4B5A-9AB9-B8D2B965CB0E}" type="presParOf" srcId="{1DAF8C90-ED8A-4641-82E0-F96DECCA2DC2}" destId="{ED4F19D6-229D-414A-A4E4-2C79BBC7CF36}" srcOrd="19" destOrd="0" presId="urn:microsoft.com/office/officeart/2005/8/layout/list1"/>
    <dgm:cxn modelId="{EE7D2AD1-3A3B-4E8E-BE04-7B9672719DD2}" type="presParOf" srcId="{1DAF8C90-ED8A-4641-82E0-F96DECCA2DC2}" destId="{EE2C10AE-FA81-4330-8F9C-1E07EE9F5C3D}" srcOrd="20" destOrd="0" presId="urn:microsoft.com/office/officeart/2005/8/layout/list1"/>
    <dgm:cxn modelId="{F4A484C8-B546-424C-B7C4-DFD3FC665175}" type="presParOf" srcId="{EE2C10AE-FA81-4330-8F9C-1E07EE9F5C3D}" destId="{419B4C67-05E4-491E-8BF6-F1126DD67AD7}" srcOrd="0" destOrd="0" presId="urn:microsoft.com/office/officeart/2005/8/layout/list1"/>
    <dgm:cxn modelId="{520EA68F-689C-41EF-8D67-5DA4D7BE48E7}" type="presParOf" srcId="{EE2C10AE-FA81-4330-8F9C-1E07EE9F5C3D}" destId="{941158F4-48F2-491C-A0C0-B4F6A9583534}" srcOrd="1" destOrd="0" presId="urn:microsoft.com/office/officeart/2005/8/layout/list1"/>
    <dgm:cxn modelId="{99C529E9-9735-4CED-82B2-514D8E78DF2F}" type="presParOf" srcId="{1DAF8C90-ED8A-4641-82E0-F96DECCA2DC2}" destId="{10F4077B-213C-4268-AAA6-201DF396C9F8}" srcOrd="21" destOrd="0" presId="urn:microsoft.com/office/officeart/2005/8/layout/list1"/>
    <dgm:cxn modelId="{04C17EF7-6268-4671-B36B-9D2A32307698}" type="presParOf" srcId="{1DAF8C90-ED8A-4641-82E0-F96DECCA2DC2}" destId="{D193EFB9-2B8C-40B8-868A-6CC081EA9E50}" srcOrd="22" destOrd="0" presId="urn:microsoft.com/office/officeart/2005/8/layout/list1"/>
    <dgm:cxn modelId="{5AC0C59A-1985-4247-8EEE-B832FD15C421}" type="presParOf" srcId="{1DAF8C90-ED8A-4641-82E0-F96DECCA2DC2}" destId="{E77DE577-5C8D-4E56-A7A5-B8C752FD085A}" srcOrd="23" destOrd="0" presId="urn:microsoft.com/office/officeart/2005/8/layout/list1"/>
    <dgm:cxn modelId="{CA3021B5-351C-483A-A53F-3DCC8EE13D7B}" type="presParOf" srcId="{1DAF8C90-ED8A-4641-82E0-F96DECCA2DC2}" destId="{A85282E9-D990-4929-BB90-6DB959AA2856}" srcOrd="24" destOrd="0" presId="urn:microsoft.com/office/officeart/2005/8/layout/list1"/>
    <dgm:cxn modelId="{E3A65391-42E4-4F90-B0A6-3708FDBAE96A}" type="presParOf" srcId="{A85282E9-D990-4929-BB90-6DB959AA2856}" destId="{18D5C267-A6BA-4094-AE73-0140216E2912}" srcOrd="0" destOrd="0" presId="urn:microsoft.com/office/officeart/2005/8/layout/list1"/>
    <dgm:cxn modelId="{2C7A2009-6A51-4EC9-8C7B-8769D8F43497}" type="presParOf" srcId="{A85282E9-D990-4929-BB90-6DB959AA2856}" destId="{7B2ACCC9-E221-4103-B334-ECEAE8F1B6E5}" srcOrd="1" destOrd="0" presId="urn:microsoft.com/office/officeart/2005/8/layout/list1"/>
    <dgm:cxn modelId="{96C3FB38-12DC-49BF-9EAC-45BBF8C9A999}" type="presParOf" srcId="{1DAF8C90-ED8A-4641-82E0-F96DECCA2DC2}" destId="{6CDBD690-08A8-4765-B0B8-7980A4D1DFCD}" srcOrd="25" destOrd="0" presId="urn:microsoft.com/office/officeart/2005/8/layout/list1"/>
    <dgm:cxn modelId="{41D51949-2E9E-4DE5-8683-408565753494}" type="presParOf" srcId="{1DAF8C90-ED8A-4641-82E0-F96DECCA2DC2}" destId="{E6AE4216-257B-4B28-B59C-D91B139F0626}" srcOrd="26" destOrd="0" presId="urn:microsoft.com/office/officeart/2005/8/layout/list1"/>
    <dgm:cxn modelId="{F2BD494C-4C16-42C1-BFEA-7A6AF26D53A6}" type="presParOf" srcId="{1DAF8C90-ED8A-4641-82E0-F96DECCA2DC2}" destId="{B8C051A7-0AE7-4457-89BB-7912ECF946D7}" srcOrd="27" destOrd="0" presId="urn:microsoft.com/office/officeart/2005/8/layout/list1"/>
    <dgm:cxn modelId="{A1689CBD-70AF-4A88-867A-BBFCD1AF8AF6}" type="presParOf" srcId="{1DAF8C90-ED8A-4641-82E0-F96DECCA2DC2}" destId="{F37B4806-BCAB-4C54-80CA-72D1756827DE}" srcOrd="28" destOrd="0" presId="urn:microsoft.com/office/officeart/2005/8/layout/list1"/>
    <dgm:cxn modelId="{7C2A96CA-54A0-4CED-A4B6-A7DAEEB017E4}" type="presParOf" srcId="{F37B4806-BCAB-4C54-80CA-72D1756827DE}" destId="{2481DFFB-2C3C-4CDB-AADE-526C02E9A23C}" srcOrd="0" destOrd="0" presId="urn:microsoft.com/office/officeart/2005/8/layout/list1"/>
    <dgm:cxn modelId="{306665B1-F09E-4A37-9BA0-AC5C46372022}" type="presParOf" srcId="{F37B4806-BCAB-4C54-80CA-72D1756827DE}" destId="{B86FBB52-43D6-457F-8413-9F8A3A81EA67}" srcOrd="1" destOrd="0" presId="urn:microsoft.com/office/officeart/2005/8/layout/list1"/>
    <dgm:cxn modelId="{2052726E-2870-4558-85C7-11CD04F3C3DF}" type="presParOf" srcId="{1DAF8C90-ED8A-4641-82E0-F96DECCA2DC2}" destId="{5869069B-F75E-4E31-868C-1E8478B3D364}" srcOrd="29" destOrd="0" presId="urn:microsoft.com/office/officeart/2005/8/layout/list1"/>
    <dgm:cxn modelId="{F4B1C7E9-145E-479A-856F-4CAE767E5C50}" type="presParOf" srcId="{1DAF8C90-ED8A-4641-82E0-F96DECCA2DC2}" destId="{73E5C1B8-E56B-47CD-9A03-EBB1FA74C7F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4A7F7-C1E0-4479-B96A-661E4C1C000F}">
      <dsp:nvSpPr>
        <dsp:cNvPr id="0" name=""/>
        <dsp:cNvSpPr/>
      </dsp:nvSpPr>
      <dsp:spPr>
        <a:xfrm>
          <a:off x="0" y="249324"/>
          <a:ext cx="8915400" cy="25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AF5B6-208E-4AD6-ABF0-C3A239D17B84}">
      <dsp:nvSpPr>
        <dsp:cNvPr id="0" name=""/>
        <dsp:cNvSpPr/>
      </dsp:nvSpPr>
      <dsp:spPr>
        <a:xfrm>
          <a:off x="445770" y="101724"/>
          <a:ext cx="6240780" cy="29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Define Problem</a:t>
          </a:r>
        </a:p>
      </dsp:txBody>
      <dsp:txXfrm>
        <a:off x="460180" y="116134"/>
        <a:ext cx="6211960" cy="266380"/>
      </dsp:txXfrm>
    </dsp:sp>
    <dsp:sp modelId="{39648B00-7DE0-471E-B08A-617CA74BF598}">
      <dsp:nvSpPr>
        <dsp:cNvPr id="0" name=""/>
        <dsp:cNvSpPr/>
      </dsp:nvSpPr>
      <dsp:spPr>
        <a:xfrm>
          <a:off x="0" y="702924"/>
          <a:ext cx="8915400" cy="25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1BAF8-04C0-4194-BF48-76CDAAA285C3}">
      <dsp:nvSpPr>
        <dsp:cNvPr id="0" name=""/>
        <dsp:cNvSpPr/>
      </dsp:nvSpPr>
      <dsp:spPr>
        <a:xfrm>
          <a:off x="445770" y="555324"/>
          <a:ext cx="6240780" cy="29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Choose Right Tools</a:t>
          </a:r>
        </a:p>
      </dsp:txBody>
      <dsp:txXfrm>
        <a:off x="460180" y="569734"/>
        <a:ext cx="6211960" cy="266380"/>
      </dsp:txXfrm>
    </dsp:sp>
    <dsp:sp modelId="{29CFB1BE-42B5-4975-9BFA-92BC6AA14A14}">
      <dsp:nvSpPr>
        <dsp:cNvPr id="0" name=""/>
        <dsp:cNvSpPr/>
      </dsp:nvSpPr>
      <dsp:spPr>
        <a:xfrm>
          <a:off x="0" y="1156524"/>
          <a:ext cx="8915400" cy="25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D6D5C-358F-4699-95AC-32F6A77A9B6A}">
      <dsp:nvSpPr>
        <dsp:cNvPr id="0" name=""/>
        <dsp:cNvSpPr/>
      </dsp:nvSpPr>
      <dsp:spPr>
        <a:xfrm>
          <a:off x="445770" y="1008924"/>
          <a:ext cx="6240780" cy="29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Collection of Data</a:t>
          </a:r>
        </a:p>
      </dsp:txBody>
      <dsp:txXfrm>
        <a:off x="460180" y="1023334"/>
        <a:ext cx="6211960" cy="266380"/>
      </dsp:txXfrm>
    </dsp:sp>
    <dsp:sp modelId="{FC900AE5-EDF8-4BBE-B305-D024E89E6253}">
      <dsp:nvSpPr>
        <dsp:cNvPr id="0" name=""/>
        <dsp:cNvSpPr/>
      </dsp:nvSpPr>
      <dsp:spPr>
        <a:xfrm>
          <a:off x="0" y="1610124"/>
          <a:ext cx="8915400" cy="25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7CC41-5B55-46AF-8221-A342E43C4A08}">
      <dsp:nvSpPr>
        <dsp:cNvPr id="0" name=""/>
        <dsp:cNvSpPr/>
      </dsp:nvSpPr>
      <dsp:spPr>
        <a:xfrm>
          <a:off x="445770" y="1462524"/>
          <a:ext cx="6240780" cy="29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Pre Profiling</a:t>
          </a:r>
        </a:p>
      </dsp:txBody>
      <dsp:txXfrm>
        <a:off x="460180" y="1476934"/>
        <a:ext cx="6211960" cy="266380"/>
      </dsp:txXfrm>
    </dsp:sp>
    <dsp:sp modelId="{1A74B535-E048-4B29-A010-423E4B896513}">
      <dsp:nvSpPr>
        <dsp:cNvPr id="0" name=""/>
        <dsp:cNvSpPr/>
      </dsp:nvSpPr>
      <dsp:spPr>
        <a:xfrm>
          <a:off x="0" y="2063724"/>
          <a:ext cx="8915400" cy="25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8FB19-B54A-4E1F-BE6B-03128B5760F4}">
      <dsp:nvSpPr>
        <dsp:cNvPr id="0" name=""/>
        <dsp:cNvSpPr/>
      </dsp:nvSpPr>
      <dsp:spPr>
        <a:xfrm>
          <a:off x="445770" y="1916124"/>
          <a:ext cx="6240780" cy="29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Pre Processing of Data</a:t>
          </a:r>
        </a:p>
      </dsp:txBody>
      <dsp:txXfrm>
        <a:off x="460180" y="1930534"/>
        <a:ext cx="6211960" cy="266380"/>
      </dsp:txXfrm>
    </dsp:sp>
    <dsp:sp modelId="{D193EFB9-2B8C-40B8-868A-6CC081EA9E50}">
      <dsp:nvSpPr>
        <dsp:cNvPr id="0" name=""/>
        <dsp:cNvSpPr/>
      </dsp:nvSpPr>
      <dsp:spPr>
        <a:xfrm>
          <a:off x="0" y="2517325"/>
          <a:ext cx="8915400" cy="25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158F4-48F2-491C-A0C0-B4F6A9583534}">
      <dsp:nvSpPr>
        <dsp:cNvPr id="0" name=""/>
        <dsp:cNvSpPr/>
      </dsp:nvSpPr>
      <dsp:spPr>
        <a:xfrm>
          <a:off x="445770" y="2369724"/>
          <a:ext cx="6240780" cy="29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Post Profiling</a:t>
          </a:r>
        </a:p>
      </dsp:txBody>
      <dsp:txXfrm>
        <a:off x="460180" y="2384134"/>
        <a:ext cx="6211960" cy="266380"/>
      </dsp:txXfrm>
    </dsp:sp>
    <dsp:sp modelId="{E6AE4216-257B-4B28-B59C-D91B139F0626}">
      <dsp:nvSpPr>
        <dsp:cNvPr id="0" name=""/>
        <dsp:cNvSpPr/>
      </dsp:nvSpPr>
      <dsp:spPr>
        <a:xfrm>
          <a:off x="0" y="2970925"/>
          <a:ext cx="8915400" cy="25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ACCC9-E221-4103-B334-ECEAE8F1B6E5}">
      <dsp:nvSpPr>
        <dsp:cNvPr id="0" name=""/>
        <dsp:cNvSpPr/>
      </dsp:nvSpPr>
      <dsp:spPr>
        <a:xfrm>
          <a:off x="445770" y="2823325"/>
          <a:ext cx="6240780" cy="29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Ask Right Questions</a:t>
          </a:r>
        </a:p>
      </dsp:txBody>
      <dsp:txXfrm>
        <a:off x="460180" y="2837735"/>
        <a:ext cx="6211960" cy="266380"/>
      </dsp:txXfrm>
    </dsp:sp>
    <dsp:sp modelId="{73E5C1B8-E56B-47CD-9A03-EBB1FA74C7F5}">
      <dsp:nvSpPr>
        <dsp:cNvPr id="0" name=""/>
        <dsp:cNvSpPr/>
      </dsp:nvSpPr>
      <dsp:spPr>
        <a:xfrm>
          <a:off x="0" y="3424525"/>
          <a:ext cx="8915400" cy="25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BB52-43D6-457F-8413-9F8A3A81EA67}">
      <dsp:nvSpPr>
        <dsp:cNvPr id="0" name=""/>
        <dsp:cNvSpPr/>
      </dsp:nvSpPr>
      <dsp:spPr>
        <a:xfrm>
          <a:off x="445770" y="3276925"/>
          <a:ext cx="6240780" cy="29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Conclusion </a:t>
          </a:r>
          <a:br>
            <a:rPr lang="en-IN" sz="1000" kern="1200" dirty="0"/>
          </a:br>
          <a:endParaRPr lang="en-IN" sz="1000" kern="1200" dirty="0"/>
        </a:p>
      </dsp:txBody>
      <dsp:txXfrm>
        <a:off x="460180" y="3291335"/>
        <a:ext cx="6211960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00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74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26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5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2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6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4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0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744B-CE65-4FF5-A886-BBF1FF07879F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52F526-092C-4091-96B6-30178E209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DFBC76-E597-41DF-8547-2EB4DCDEB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52" y="1029828"/>
            <a:ext cx="4572001" cy="32581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87EE8E-3DCA-4FD4-9E86-D63A49167FAA}"/>
              </a:ext>
            </a:extLst>
          </p:cNvPr>
          <p:cNvSpPr/>
          <p:nvPr/>
        </p:nvSpPr>
        <p:spPr>
          <a:xfrm>
            <a:off x="2703415" y="4849402"/>
            <a:ext cx="7300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3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Month in which facebook users born most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EB630-E229-4581-BC5D-84D68237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6" y="1580226"/>
            <a:ext cx="7315200" cy="41014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731366" y="5991494"/>
            <a:ext cx="749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More number of facebook users are born in the month of January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6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Which gender category of users are more on facebook ?</a:t>
            </a:r>
            <a:br>
              <a:rPr lang="en-US" sz="2400" b="1" dirty="0"/>
            </a:br>
            <a:r>
              <a:rPr lang="en-US" sz="2400" b="1" dirty="0"/>
              <a:t>What % of users started using facebook in last 2 years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731366" y="5414445"/>
            <a:ext cx="8392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Male users are more in number ( 55335 - 59.33% ) on facebook compared to Female users ( 37937 - 40.67% )</a:t>
            </a:r>
          </a:p>
          <a:p>
            <a:r>
              <a:rPr lang="en-US" dirty="0">
                <a:solidFill>
                  <a:srgbClr val="0070C0"/>
                </a:solidFill>
              </a:rPr>
              <a:t>80% of users started their journey with facebook in last 2 years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03BDF-3BAC-4EF3-97FC-139738F4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6" y="1606857"/>
            <a:ext cx="4024541" cy="3406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72A92-89DF-4BA5-9E5B-DA3E75306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07" y="1606857"/>
            <a:ext cx="4589755" cy="34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which age group have more number of male and female users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731366" y="5896474"/>
            <a:ext cx="8392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Male users of facebook are more in the age group 21-30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Female users of facebook are more in the age group 13-20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AD57B-EAE8-40CA-A95A-1E5A6392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6" y="1500329"/>
            <a:ext cx="7315200" cy="41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7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Who have more number of friends ? Male or Female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731366" y="5600428"/>
            <a:ext cx="793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Female users on facebook have more friend count compared to Male users </a:t>
            </a:r>
          </a:p>
          <a:p>
            <a:r>
              <a:rPr lang="en-US" dirty="0">
                <a:solidFill>
                  <a:srgbClr val="0070C0"/>
                </a:solidFill>
              </a:rPr>
              <a:t>Male users initiated more number of friendship requests than Female users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007B6-4433-451F-982E-FB76DEF3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66" y="1257572"/>
            <a:ext cx="7930716" cy="37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who have more likes ? Male or Female ? web or mobile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731366" y="4472965"/>
            <a:ext cx="79307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Female users - 68.95% of likes </a:t>
            </a:r>
          </a:p>
          <a:p>
            <a:r>
              <a:rPr lang="en-US" dirty="0">
                <a:solidFill>
                  <a:srgbClr val="00B050"/>
                </a:solidFill>
              </a:rPr>
              <a:t>          </a:t>
            </a:r>
            <a:r>
              <a:rPr lang="en-US" dirty="0"/>
              <a:t>within  68.95% likes,  33.27% of likes are from web and 66.73% are from mobile</a:t>
            </a:r>
          </a:p>
          <a:p>
            <a:r>
              <a:rPr lang="en-US" dirty="0">
                <a:solidFill>
                  <a:srgbClr val="0070C0"/>
                </a:solidFill>
              </a:rPr>
              <a:t>Male users - 31.05% of likes</a:t>
            </a:r>
          </a:p>
          <a:p>
            <a:r>
              <a:rPr lang="en-US" dirty="0">
                <a:solidFill>
                  <a:srgbClr val="0070C0"/>
                </a:solidFill>
              </a:rPr>
              <a:t>          </a:t>
            </a:r>
            <a:r>
              <a:rPr lang="en-US" dirty="0"/>
              <a:t>within  31.05% likes, 71.76%  are from mobile and 28.24% are from web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Likes are more by Female users from mobile compared to male users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EDA2F8-74FA-48E9-B2FD-7D4238B9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66" y="1510868"/>
            <a:ext cx="843674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9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who have more likes_received ? Male or Female ? web or mobile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731366" y="4549676"/>
            <a:ext cx="84544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Female users received 72.96% of likes </a:t>
            </a:r>
          </a:p>
          <a:p>
            <a:r>
              <a:rPr lang="en-US" dirty="0">
                <a:solidFill>
                  <a:srgbClr val="00B050"/>
                </a:solidFill>
              </a:rPr>
              <a:t>          </a:t>
            </a:r>
            <a:r>
              <a:rPr lang="en-US" dirty="0"/>
              <a:t>within  72.96% likes,  41.61% of likes are from web and 58.39% are from mobile</a:t>
            </a:r>
          </a:p>
          <a:p>
            <a:r>
              <a:rPr lang="en-US" dirty="0">
                <a:solidFill>
                  <a:srgbClr val="0070C0"/>
                </a:solidFill>
              </a:rPr>
              <a:t>Male users received 27.04% of likes</a:t>
            </a:r>
          </a:p>
          <a:p>
            <a:r>
              <a:rPr lang="en-US" dirty="0"/>
              <a:t>          within  27.04% likes, 59.81%  are from mobile and 40.19% are from web</a:t>
            </a:r>
          </a:p>
          <a:p>
            <a:r>
              <a:rPr lang="en-US" dirty="0">
                <a:solidFill>
                  <a:srgbClr val="00B050"/>
                </a:solidFill>
              </a:rPr>
              <a:t>    </a:t>
            </a:r>
          </a:p>
          <a:p>
            <a:r>
              <a:rPr lang="en-US" dirty="0">
                <a:solidFill>
                  <a:srgbClr val="C00000"/>
                </a:solidFill>
              </a:rPr>
              <a:t>Female users receive more likes from mobile compared to male users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A0152A-71EE-4193-8045-052EFB7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67" y="1741687"/>
            <a:ext cx="84544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6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Which age group have more likes from which source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592925" y="5532424"/>
            <a:ext cx="8454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Likes are more from Female users age between 13-20 years - most of the likes are from mobile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CAC5-7C9E-4934-9A13-BF9BDEDFD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6" y="1322773"/>
            <a:ext cx="7957349" cy="32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Which age group received more likes from which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592925" y="5532424"/>
            <a:ext cx="8454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Female users with age between 13-20 years received more likes from mobile compared to web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F9591-7667-43C1-9831-63109705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27951"/>
            <a:ext cx="8454497" cy="36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5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Which age group have more friends and initiated more friendships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513BD-8066-44D0-A106-5D5F404246FF}"/>
              </a:ext>
            </a:extLst>
          </p:cNvPr>
          <p:cNvSpPr/>
          <p:nvPr/>
        </p:nvSpPr>
        <p:spPr>
          <a:xfrm>
            <a:off x="2592925" y="5532424"/>
            <a:ext cx="8454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Female users of age group 13-20 on facebook have more friend count and initiated more friendship requests 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6DEB3D-2145-4A47-8B60-EC8916B9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86" y="1606858"/>
            <a:ext cx="813606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6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Correlation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19F510-8C17-48CF-AA0E-4E87F0873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5" y="1390650"/>
            <a:ext cx="7679185" cy="48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4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72FD-BFA5-4905-88B8-6E035107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540"/>
          </a:xfrm>
        </p:spPr>
        <p:txBody>
          <a:bodyPr/>
          <a:lstStyle/>
          <a:p>
            <a:r>
              <a:rPr lang="en-IN" dirty="0"/>
              <a:t>Facebook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2BDA-18A1-4C96-8909-F9F68F61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0205"/>
            <a:ext cx="8915400" cy="5403558"/>
          </a:xfrm>
        </p:spPr>
        <p:txBody>
          <a:bodyPr/>
          <a:lstStyle/>
          <a:p>
            <a:r>
              <a:rPr lang="en-IN" b="1" dirty="0"/>
              <a:t>About Facebook:</a:t>
            </a:r>
          </a:p>
          <a:p>
            <a:pPr lvl="1"/>
            <a:r>
              <a:rPr lang="en-US" dirty="0"/>
              <a:t>Facebook is an American online social media and social networking service based in Menlo Park, California and a flagship service of the namesake company Facebook, Inc. </a:t>
            </a:r>
          </a:p>
          <a:p>
            <a:pPr lvl="1"/>
            <a:r>
              <a:rPr lang="en-US" dirty="0"/>
              <a:t>It was founded by Mark Zuckerberg, along with fellow Harvard College students and roommates</a:t>
            </a:r>
            <a:endParaRPr lang="en-IN" b="1" dirty="0"/>
          </a:p>
          <a:p>
            <a:r>
              <a:rPr lang="en-IN" b="1" dirty="0"/>
              <a:t>Dataset Description</a:t>
            </a:r>
          </a:p>
          <a:p>
            <a:endParaRPr lang="en-IN" b="1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84AD3-3151-4C7A-BABF-63E8C25F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27" y="3755255"/>
            <a:ext cx="4555493" cy="28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2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748"/>
          </a:xfrm>
        </p:spPr>
        <p:txBody>
          <a:bodyPr>
            <a:normAutofit/>
          </a:bodyPr>
          <a:lstStyle/>
          <a:p>
            <a:r>
              <a:rPr lang="en-US" sz="2400" b="1" dirty="0"/>
              <a:t>Parallel Coordinates</a:t>
            </a:r>
            <a:br>
              <a:rPr lang="en-US" sz="2400" b="1" dirty="0"/>
            </a:br>
            <a:r>
              <a:rPr lang="en-US" sz="1600" dirty="0"/>
              <a:t>Min-Max Scaling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8108AEF-AB79-46A2-BF81-2319A1E7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92" y="1606858"/>
            <a:ext cx="8166532" cy="49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5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34678"/>
          </a:xfrm>
        </p:spPr>
        <p:txBody>
          <a:bodyPr>
            <a:normAutofit fontScale="90000"/>
          </a:bodyPr>
          <a:lstStyle/>
          <a:p>
            <a:r>
              <a:rPr lang="en-US" sz="1600" b="1" dirty="0"/>
              <a:t>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1CA01D1-E098-43A4-9A06-172F18206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20435"/>
              </p:ext>
            </p:extLst>
          </p:nvPr>
        </p:nvGraphicFramePr>
        <p:xfrm>
          <a:off x="2592924" y="1216240"/>
          <a:ext cx="8911687" cy="520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555">
                  <a:extLst>
                    <a:ext uri="{9D8B030D-6E8A-4147-A177-3AD203B41FA5}">
                      <a16:colId xmlns:a16="http://schemas.microsoft.com/office/drawing/2014/main" val="389217962"/>
                    </a:ext>
                  </a:extLst>
                </a:gridCol>
                <a:gridCol w="2673132">
                  <a:extLst>
                    <a:ext uri="{9D8B030D-6E8A-4147-A177-3AD203B41FA5}">
                      <a16:colId xmlns:a16="http://schemas.microsoft.com/office/drawing/2014/main" val="2264894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16072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age_group of users are more on facebook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21-30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55780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Facebook users born mostly in the month of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41790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Gender category of users are more on facebook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Male(55335 - 59.33%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83667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age value has more number of users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57066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Facebook users distribution 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Right Skewed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12608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what percentage of users started using facebook in last two years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21689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age_group have more number of Male and Female users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21-30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06396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category of gender holds more friends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Female (51.21%)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24281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category of gender initiated more friendship requests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Male (55.84%)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53852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category of gender liked more posts on facebook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Female(68.95%)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829952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category of gender liked more posts on facebook using mobile check-in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 (71.76% of their likes are from mobile)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1346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category of gender liked more posts on facebook using web check-in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 (33.27% of their likes are from web)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14593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category of gender received more likes on facebook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Female(72.96%)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35122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category of gender received more likes on facebook using mobile check-in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 (59.81% of their likes received are from mobile)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69069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category of gender received more likes on facebook using web check-in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 (41.61% of their likes received are from web)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9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34678"/>
          </a:xfrm>
        </p:spPr>
        <p:txBody>
          <a:bodyPr>
            <a:normAutofit fontScale="90000"/>
          </a:bodyPr>
          <a:lstStyle/>
          <a:p>
            <a:r>
              <a:rPr lang="en-US" sz="1600" b="1" dirty="0"/>
              <a:t>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1CA01D1-E098-43A4-9A06-172F18206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92907"/>
              </p:ext>
            </p:extLst>
          </p:nvPr>
        </p:nvGraphicFramePr>
        <p:xfrm>
          <a:off x="2592925" y="1708787"/>
          <a:ext cx="8911687" cy="25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555">
                  <a:extLst>
                    <a:ext uri="{9D8B030D-6E8A-4147-A177-3AD203B41FA5}">
                      <a16:colId xmlns:a16="http://schemas.microsoft.com/office/drawing/2014/main" val="389217962"/>
                    </a:ext>
                  </a:extLst>
                </a:gridCol>
                <a:gridCol w="2673132">
                  <a:extLst>
                    <a:ext uri="{9D8B030D-6E8A-4147-A177-3AD203B41FA5}">
                      <a16:colId xmlns:a16="http://schemas.microsoft.com/office/drawing/2014/main" val="2264894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16072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Most liked posts are from which age group and gender category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Female ( 13-20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55780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Most web liked posts are from which age group and gender category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Female ( 13-20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41790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Most mobile liked posts are from which age group and gender category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Female ( 13-20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83667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Most received likes are from which age group and gender category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Female ( 13-20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57066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Most web received likes are from which age group and gender category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Female ( 13-20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12608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Most mobile received likes are from which age group and gender category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Female ( 13-20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21689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age group of gender holds more friend count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Female ( 13-20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06396"/>
                  </a:ext>
                </a:extLst>
              </a:tr>
              <a:tr h="282095">
                <a:tc>
                  <a:txBody>
                    <a:bodyPr/>
                    <a:lstStyle/>
                    <a:p>
                      <a:r>
                        <a:rPr lang="en-US" sz="1200" dirty="0"/>
                        <a:t>Which age group of gender initiated more friendship requests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Female ( 13-20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2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65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302B-E00C-43E4-A4C4-9B525CE0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902C-0201-45E8-9364-F8B5191A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Group 18-30 are more attracted towards the facebook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prefer mode of accessing facebook is through Mobile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Male users are more in Number but Female users are dominating in other aspects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25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1CE15-83BB-4973-8803-C895978B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39" y="1553592"/>
            <a:ext cx="8158579" cy="42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DC64-14E9-40EF-9693-0DD76A65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8663"/>
          </a:xfrm>
        </p:spPr>
        <p:txBody>
          <a:bodyPr/>
          <a:lstStyle/>
          <a:p>
            <a:r>
              <a:rPr lang="en-IN" dirty="0"/>
              <a:t>Exploratory Data Analysis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D78AE4-0033-45DC-BBA3-DDAA520F4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60340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82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72FD-BFA5-4905-88B8-6E035107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540"/>
          </a:xfrm>
        </p:spPr>
        <p:txBody>
          <a:bodyPr/>
          <a:lstStyle/>
          <a:p>
            <a:r>
              <a:rPr lang="en-IN" dirty="0"/>
              <a:t>Define Problem &amp; Choose Right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2BDA-18A1-4C96-8909-F9F68F61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8699"/>
            <a:ext cx="8915400" cy="4785064"/>
          </a:xfrm>
        </p:spPr>
        <p:txBody>
          <a:bodyPr/>
          <a:lstStyle/>
          <a:p>
            <a:pPr lvl="1"/>
            <a:r>
              <a:rPr lang="en-US" b="1" u="sng" dirty="0"/>
              <a:t>Define Problem:</a:t>
            </a:r>
          </a:p>
          <a:p>
            <a:pPr lvl="2"/>
            <a:r>
              <a:rPr lang="en-US" dirty="0"/>
              <a:t>Which age group of users are more attracted towards Facebook ?</a:t>
            </a:r>
          </a:p>
          <a:p>
            <a:pPr lvl="2"/>
            <a:r>
              <a:rPr lang="en-US" dirty="0"/>
              <a:t>What mode of access users preferring ?  web or mobile ?</a:t>
            </a:r>
          </a:p>
          <a:p>
            <a:pPr lvl="2"/>
            <a:r>
              <a:rPr lang="en-US" dirty="0"/>
              <a:t>Who has good networking ? Male or Female ?</a:t>
            </a:r>
          </a:p>
          <a:p>
            <a:pPr lvl="1"/>
            <a:endParaRPr lang="en-US" dirty="0"/>
          </a:p>
          <a:p>
            <a:pPr lvl="1"/>
            <a:r>
              <a:rPr lang="en-US" b="1" u="sng" dirty="0"/>
              <a:t>Choose Right Tools:</a:t>
            </a:r>
          </a:p>
          <a:p>
            <a:pPr lvl="2"/>
            <a:r>
              <a:rPr lang="en-US" dirty="0"/>
              <a:t>Pandas</a:t>
            </a:r>
          </a:p>
          <a:p>
            <a:pPr lvl="2"/>
            <a:r>
              <a:rPr lang="en-US" dirty="0"/>
              <a:t>NumPy</a:t>
            </a:r>
          </a:p>
          <a:p>
            <a:pPr lvl="2"/>
            <a:r>
              <a:rPr lang="en-US" dirty="0"/>
              <a:t>Matplotlib</a:t>
            </a:r>
          </a:p>
          <a:p>
            <a:pPr lvl="2"/>
            <a:r>
              <a:rPr lang="en-US" dirty="0"/>
              <a:t>Seaborn</a:t>
            </a:r>
          </a:p>
          <a:p>
            <a:pPr lvl="2"/>
            <a:r>
              <a:rPr lang="en-US" dirty="0"/>
              <a:t>Pandas Profiling</a:t>
            </a:r>
          </a:p>
          <a:p>
            <a:pPr marL="914400" lvl="2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049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1BCB-5C66-44A4-BDCD-BB652B24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E53670-DE49-4154-9851-CC8F4E382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554310"/>
              </p:ext>
            </p:extLst>
          </p:nvPr>
        </p:nvGraphicFramePr>
        <p:xfrm>
          <a:off x="927730" y="1609818"/>
          <a:ext cx="10484530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362">
                  <a:extLst>
                    <a:ext uri="{9D8B030D-6E8A-4147-A177-3AD203B41FA5}">
                      <a16:colId xmlns:a16="http://schemas.microsoft.com/office/drawing/2014/main" val="1947459976"/>
                    </a:ext>
                  </a:extLst>
                </a:gridCol>
                <a:gridCol w="6374168">
                  <a:extLst>
                    <a:ext uri="{9D8B030D-6E8A-4147-A177-3AD203B41FA5}">
                      <a16:colId xmlns:a16="http://schemas.microsoft.com/office/drawing/2014/main" val="32288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Load Data into pandas data frame </a:t>
                      </a:r>
                    </a:p>
                    <a:p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fb_df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pandas.read_csv(&lt;source&gt;)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Frame info    </a:t>
                      </a:r>
                    </a:p>
                    <a:p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fb_df.info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99003</a:t>
                      </a:r>
                      <a:r>
                        <a:rPr lang="en-IN" sz="1600" dirty="0"/>
                        <a:t> rows </a:t>
                      </a:r>
                      <a:r>
                        <a:rPr lang="en-IN" sz="1600" b="1" dirty="0"/>
                        <a:t>15</a:t>
                      </a:r>
                      <a:r>
                        <a:rPr lang="en-IN" sz="1600" dirty="0"/>
                        <a:t> columns</a:t>
                      </a:r>
                    </a:p>
                    <a:p>
                      <a:r>
                        <a:rPr lang="en-US" sz="1600" dirty="0"/>
                        <a:t>Columns with ,missing values : </a:t>
                      </a:r>
                      <a:r>
                        <a:rPr lang="en-US" sz="1600" b="1" dirty="0"/>
                        <a:t>gender &amp; tenure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3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Descriptive Statistics  </a:t>
                      </a:r>
                    </a:p>
                    <a:p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fb_df.describe(include=‘all’)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minimum age </a:t>
                      </a:r>
                      <a:r>
                        <a:rPr lang="en-US" sz="1600" b="1" dirty="0"/>
                        <a:t>13</a:t>
                      </a:r>
                      <a:r>
                        <a:rPr lang="en-US" sz="1600" dirty="0"/>
                        <a:t> and  maximum age is </a:t>
                      </a:r>
                      <a:r>
                        <a:rPr lang="en-US" sz="1600" b="1" dirty="0"/>
                        <a:t>113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age is </a:t>
                      </a:r>
                      <a:r>
                        <a:rPr lang="en-US" sz="1600" b="1" dirty="0"/>
                        <a:t>right skewed </a:t>
                      </a:r>
                      <a:r>
                        <a:rPr lang="en-US" sz="1600" dirty="0"/>
                        <a:t>[ mean(37 years) &gt; median (28 years) ]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users born in between </a:t>
                      </a:r>
                      <a:r>
                        <a:rPr lang="en-US" sz="1600" b="1" dirty="0"/>
                        <a:t>1900 - 2000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Male users are more in number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tenure for a user on facebook is </a:t>
                      </a:r>
                      <a:r>
                        <a:rPr lang="en-US" sz="1600" b="1" dirty="0"/>
                        <a:t>3139</a:t>
                      </a:r>
                      <a:r>
                        <a:rPr lang="en-US" sz="1600" dirty="0"/>
                        <a:t> days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friend count for a user is </a:t>
                      </a:r>
                      <a:r>
                        <a:rPr lang="en-US" sz="1600" b="1" dirty="0"/>
                        <a:t>4923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friendship requests initiated is </a:t>
                      </a:r>
                      <a:r>
                        <a:rPr lang="en-US" sz="1600" b="1" dirty="0"/>
                        <a:t>4144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number of likes is </a:t>
                      </a:r>
                      <a:r>
                        <a:rPr lang="en-US" sz="1600" b="1" dirty="0"/>
                        <a:t>25111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number of likes received is </a:t>
                      </a:r>
                      <a:r>
                        <a:rPr lang="en-US" sz="1600" b="1" dirty="0"/>
                        <a:t>261197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number of mobile likes is </a:t>
                      </a:r>
                      <a:r>
                        <a:rPr lang="en-US" sz="1600" b="1" dirty="0"/>
                        <a:t>25111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number of mobile likes received </a:t>
                      </a:r>
                      <a:r>
                        <a:rPr lang="en-US" sz="1600" b="1" dirty="0"/>
                        <a:t>138561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number of www likes </a:t>
                      </a:r>
                      <a:r>
                        <a:rPr lang="en-US" sz="1600" b="1" dirty="0"/>
                        <a:t>14865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highest number of www likes received </a:t>
                      </a:r>
                      <a:r>
                        <a:rPr lang="en-US" sz="1600" b="1" dirty="0"/>
                        <a:t>129953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3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2569-73E3-4BBB-AB7D-A4F568D6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Pre-Profiling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8EC42-F5B7-41F2-9C84-38ADCA045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137" y="1264555"/>
            <a:ext cx="5676900" cy="695325"/>
          </a:xfr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E510BED-F70E-485C-A721-85174BD2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23554"/>
              </p:ext>
            </p:extLst>
          </p:nvPr>
        </p:nvGraphicFramePr>
        <p:xfrm>
          <a:off x="2708136" y="2254176"/>
          <a:ext cx="8646403" cy="33279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6403">
                  <a:extLst>
                    <a:ext uri="{9D8B030D-6E8A-4147-A177-3AD203B41FA5}">
                      <a16:colId xmlns:a16="http://schemas.microsoft.com/office/drawing/2014/main" val="1179155832"/>
                    </a:ext>
                  </a:extLst>
                </a:gridCol>
              </a:tblGrid>
              <a:tr h="22298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2060"/>
                          </a:solidFill>
                        </a:rPr>
                        <a:t>Observations: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31517"/>
                  </a:ext>
                </a:extLst>
              </a:tr>
              <a:tr h="18953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friend_count </a:t>
                      </a:r>
                      <a:r>
                        <a:rPr lang="en-US" sz="1400" dirty="0"/>
                        <a:t>has 1962 (2.0%)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friendships_initiated </a:t>
                      </a:r>
                      <a:r>
                        <a:rPr lang="en-US" sz="1400" dirty="0"/>
                        <a:t>has 2997 (3.0%)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endParaRPr lang="en-IN" sz="140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likes</a:t>
                      </a:r>
                      <a:r>
                        <a:rPr lang="en-US" sz="1400" dirty="0"/>
                        <a:t> has 22308 (22.5%)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endParaRPr lang="en-IN" sz="1400" dirty="0">
                        <a:highlight>
                          <a:srgbClr val="00FF00"/>
                        </a:highlight>
                      </a:endParaRPr>
                    </a:p>
                    <a:p>
                      <a:r>
                        <a:rPr lang="en-US" sz="1400" b="1" dirty="0"/>
                        <a:t>likes_received </a:t>
                      </a:r>
                      <a:r>
                        <a:rPr lang="en-US" sz="1400" dirty="0"/>
                        <a:t>has 24428 (24.7%)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	</a:t>
                      </a:r>
                    </a:p>
                    <a:p>
                      <a:r>
                        <a:rPr lang="en-US" sz="1400" b="1" dirty="0"/>
                        <a:t>mobile_likes </a:t>
                      </a:r>
                      <a:r>
                        <a:rPr lang="en-US" sz="1400" dirty="0"/>
                        <a:t>has 35056 (35.4%)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	</a:t>
                      </a:r>
                    </a:p>
                    <a:p>
                      <a:r>
                        <a:rPr lang="en-US" sz="1400" b="1" dirty="0"/>
                        <a:t>mobile_likes_received </a:t>
                      </a:r>
                      <a:r>
                        <a:rPr lang="en-US" sz="1400" dirty="0"/>
                        <a:t>has 30003 (30.3%)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	</a:t>
                      </a:r>
                    </a:p>
                    <a:p>
                      <a:r>
                        <a:rPr lang="en-US" sz="1400" b="1" dirty="0"/>
                        <a:t>www_likes </a:t>
                      </a:r>
                      <a:r>
                        <a:rPr lang="en-US" sz="1400" dirty="0"/>
                        <a:t>has 60999 (61.6%)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	</a:t>
                      </a:r>
                    </a:p>
                    <a:p>
                      <a:r>
                        <a:rPr lang="en-US" sz="1400" b="1" dirty="0"/>
                        <a:t>www_likes_received </a:t>
                      </a:r>
                      <a:r>
                        <a:rPr lang="en-US" sz="1400" dirty="0"/>
                        <a:t>has 36864 (37.2%)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02655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dob_year </a:t>
                      </a:r>
                      <a:r>
                        <a:rPr lang="en-US" sz="1400" dirty="0"/>
                        <a:t>is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highly correlated </a:t>
                      </a:r>
                      <a:r>
                        <a:rPr lang="en-US" sz="1400" dirty="0"/>
                        <a:t>with </a:t>
                      </a:r>
                      <a:r>
                        <a:rPr lang="en-US" sz="1400" b="1" dirty="0"/>
                        <a:t>age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likes_received </a:t>
                      </a:r>
                      <a:r>
                        <a:rPr lang="en-US" sz="1400" dirty="0"/>
                        <a:t>is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highly correlated </a:t>
                      </a:r>
                      <a:r>
                        <a:rPr lang="en-US" sz="1400" dirty="0"/>
                        <a:t>with </a:t>
                      </a:r>
                      <a:r>
                        <a:rPr lang="en-US" sz="1400" b="1" dirty="0"/>
                        <a:t>www_likes_recevied </a:t>
                      </a:r>
                      <a:r>
                        <a:rPr lang="en-US" sz="1400" dirty="0"/>
                        <a:t>and </a:t>
                      </a:r>
                      <a:r>
                        <a:rPr lang="en-US" sz="1400" b="1" dirty="0"/>
                        <a:t>mobile_likes_received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8114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likes_received, www_likes_received, mobile_likes_recieved </a:t>
                      </a:r>
                      <a:r>
                        <a:rPr lang="en-US" sz="1400" dirty="0"/>
                        <a:t>are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highly skewed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14838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userid</a:t>
                      </a:r>
                      <a:r>
                        <a:rPr lang="en-US" sz="1400" dirty="0"/>
                        <a:t> has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unique</a:t>
                      </a:r>
                      <a:r>
                        <a:rPr lang="en-US" sz="1400" dirty="0"/>
                        <a:t> values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1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62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2569-73E3-4BBB-AB7D-A4F568D6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of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29F566-FEED-4498-92EE-66082BC8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99" y="1814960"/>
            <a:ext cx="3995182" cy="297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C1419-F566-42B7-BC69-473BFD40FC9A}"/>
              </a:ext>
            </a:extLst>
          </p:cNvPr>
          <p:cNvSpPr txBox="1"/>
          <p:nvPr/>
        </p:nvSpPr>
        <p:spPr>
          <a:xfrm>
            <a:off x="2592925" y="1582340"/>
            <a:ext cx="4411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Drop rows where age &gt; 80 years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combine dob_day, dob_month and dob_year  column and convert into datetime64[ns] type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Drop columns userid, dob_day, dob_month, dob_year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fill missing values in gender column with mode of that column 'male’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Drop duplicates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3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2569-73E3-4BBB-AB7D-A4F568D6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Post-Profiling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E510BED-F70E-485C-A721-85174BD2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16841"/>
              </p:ext>
            </p:extLst>
          </p:nvPr>
        </p:nvGraphicFramePr>
        <p:xfrm>
          <a:off x="1758225" y="2265063"/>
          <a:ext cx="5895975" cy="35413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95975">
                  <a:extLst>
                    <a:ext uri="{9D8B030D-6E8A-4147-A177-3AD203B41FA5}">
                      <a16:colId xmlns:a16="http://schemas.microsoft.com/office/drawing/2014/main" val="1179155832"/>
                    </a:ext>
                  </a:extLst>
                </a:gridCol>
              </a:tblGrid>
              <a:tr h="22298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2060"/>
                          </a:solidFill>
                        </a:rPr>
                        <a:t>Observations: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31517"/>
                  </a:ext>
                </a:extLst>
              </a:tr>
              <a:tr h="18953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friend_count </a:t>
                      </a:r>
                      <a:r>
                        <a:rPr lang="en-US" sz="1400" dirty="0"/>
                        <a:t>has 1962 (2.0%)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friendships_initiated </a:t>
                      </a:r>
                      <a:r>
                        <a:rPr lang="en-US" sz="1400" dirty="0"/>
                        <a:t>has 2997 (3.0%)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endParaRPr lang="en-IN" sz="140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likes</a:t>
                      </a:r>
                      <a:r>
                        <a:rPr lang="en-US" sz="1400" dirty="0"/>
                        <a:t> has 22308 (22.5%)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endParaRPr lang="en-IN" sz="1400" dirty="0">
                        <a:highlight>
                          <a:srgbClr val="00FF00"/>
                        </a:highlight>
                      </a:endParaRPr>
                    </a:p>
                    <a:p>
                      <a:r>
                        <a:rPr lang="en-US" sz="1400" b="1" dirty="0"/>
                        <a:t>likes_received </a:t>
                      </a:r>
                      <a:r>
                        <a:rPr lang="en-US" sz="1400" dirty="0"/>
                        <a:t>has 24428 (24.7%)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	</a:t>
                      </a:r>
                    </a:p>
                    <a:p>
                      <a:r>
                        <a:rPr lang="en-US" sz="1400" b="1" dirty="0"/>
                        <a:t>mobile_likes </a:t>
                      </a:r>
                      <a:r>
                        <a:rPr lang="en-US" sz="1400" dirty="0"/>
                        <a:t>has 35056 (35.4%)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	</a:t>
                      </a:r>
                    </a:p>
                    <a:p>
                      <a:r>
                        <a:rPr lang="en-US" sz="1400" b="1" dirty="0"/>
                        <a:t>mobile_likes_received </a:t>
                      </a:r>
                      <a:r>
                        <a:rPr lang="en-US" sz="1400" dirty="0"/>
                        <a:t>has 30003 (30.3%)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	</a:t>
                      </a:r>
                    </a:p>
                    <a:p>
                      <a:r>
                        <a:rPr lang="en-US" sz="1400" b="1" dirty="0"/>
                        <a:t>www_likes </a:t>
                      </a:r>
                      <a:r>
                        <a:rPr lang="en-US" sz="1400" dirty="0"/>
                        <a:t>has 60999 (61.6%)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	</a:t>
                      </a:r>
                    </a:p>
                    <a:p>
                      <a:r>
                        <a:rPr lang="en-US" sz="1400" b="1" dirty="0"/>
                        <a:t>www_likes_received </a:t>
                      </a:r>
                      <a:r>
                        <a:rPr lang="en-US" sz="1400" dirty="0"/>
                        <a:t>has 36864 (37.2%) </a:t>
                      </a: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zeros</a:t>
                      </a:r>
                      <a:r>
                        <a:rPr lang="en-US" sz="1400" dirty="0"/>
                        <a:t>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02655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likes_received </a:t>
                      </a:r>
                      <a:r>
                        <a:rPr lang="en-US" sz="1400" dirty="0"/>
                        <a:t>is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highly correlated </a:t>
                      </a:r>
                      <a:r>
                        <a:rPr lang="en-US" sz="1400" dirty="0"/>
                        <a:t>with </a:t>
                      </a:r>
                      <a:r>
                        <a:rPr lang="en-US" sz="1400" b="1" dirty="0"/>
                        <a:t>www_likes_recevied </a:t>
                      </a:r>
                      <a:r>
                        <a:rPr lang="en-US" sz="1400" dirty="0"/>
                        <a:t>and </a:t>
                      </a:r>
                      <a:r>
                        <a:rPr lang="en-US" sz="1400" b="1" dirty="0"/>
                        <a:t>mobile_likes_received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8114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likes_received, www_likes_received, mobile_likes_recieved </a:t>
                      </a:r>
                      <a:r>
                        <a:rPr lang="en-US" sz="1400" dirty="0"/>
                        <a:t>are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highly skewed</a:t>
                      </a:r>
                      <a:endParaRPr lang="en-IN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14838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1820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D2C53E5-EDA3-43C6-9601-0BAC02DD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25" y="1264555"/>
            <a:ext cx="5895975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484FD6-47C4-485F-BE51-10BB2DCBE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86" y="1905000"/>
            <a:ext cx="3151126" cy="31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CB3-2FFF-4C62-BEDC-7AC5FC6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492108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Which age group and age value of users are more on facebook ?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21FFA-EFF7-4F62-978B-F3C94160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6" y="1576524"/>
            <a:ext cx="3971275" cy="4034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8284CC-3598-469F-9F89-A976C0BF3328}"/>
              </a:ext>
            </a:extLst>
          </p:cNvPr>
          <p:cNvSpPr/>
          <p:nvPr/>
        </p:nvSpPr>
        <p:spPr>
          <a:xfrm>
            <a:off x="2731366" y="6049224"/>
            <a:ext cx="749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Facebook users are more in the age-group 21-30 years</a:t>
            </a:r>
          </a:p>
          <a:p>
            <a:r>
              <a:rPr lang="en-IN" dirty="0">
                <a:solidFill>
                  <a:srgbClr val="0070C0"/>
                </a:solidFill>
              </a:rPr>
              <a:t>Teenagers ( 18 years ) are more  on Facebook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76E92-D1DD-40E7-B294-E144C821E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81" y="1411919"/>
            <a:ext cx="4039016" cy="40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09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1344</TotalTime>
  <Words>1395</Words>
  <Application>Microsoft Office PowerPoint</Application>
  <PresentationFormat>Widescreen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Wisp</vt:lpstr>
      <vt:lpstr>PowerPoint Presentation</vt:lpstr>
      <vt:lpstr>Facebook Data Set</vt:lpstr>
      <vt:lpstr>Exploratory Data Analysis </vt:lpstr>
      <vt:lpstr>Define Problem &amp; Choose Right Tools</vt:lpstr>
      <vt:lpstr>Data Collection</vt:lpstr>
      <vt:lpstr>Pre-Profiling</vt:lpstr>
      <vt:lpstr>Pre-Processing of Data</vt:lpstr>
      <vt:lpstr>Post-Profiling</vt:lpstr>
      <vt:lpstr>Which age group and age value of users are more on facebook ?</vt:lpstr>
      <vt:lpstr>Month in which facebook users born most </vt:lpstr>
      <vt:lpstr>Which gender category of users are more on facebook ? What % of users started using facebook in last 2 years ?</vt:lpstr>
      <vt:lpstr>which age group have more number of male and female users ?</vt:lpstr>
      <vt:lpstr>Who have more number of friends ? Male or Female ?</vt:lpstr>
      <vt:lpstr>who have more likes ? Male or Female ? web or mobile ?</vt:lpstr>
      <vt:lpstr>who have more likes_received ? Male or Female ? web or mobile ?</vt:lpstr>
      <vt:lpstr>Which age group have more likes from which source ?</vt:lpstr>
      <vt:lpstr>Which age group received more likes from which source</vt:lpstr>
      <vt:lpstr>Which age group have more friends and initiated more friendships ?</vt:lpstr>
      <vt:lpstr>Correlation</vt:lpstr>
      <vt:lpstr>Parallel Coordinates Min-Max Scaling</vt:lpstr>
      <vt:lpstr>Summary</vt:lpstr>
      <vt:lpstr>Summary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GSR</dc:creator>
  <cp:lastModifiedBy>ADITYA GSR</cp:lastModifiedBy>
  <cp:revision>64</cp:revision>
  <dcterms:created xsi:type="dcterms:W3CDTF">2020-07-26T11:24:26Z</dcterms:created>
  <dcterms:modified xsi:type="dcterms:W3CDTF">2020-07-27T09:48:30Z</dcterms:modified>
</cp:coreProperties>
</file>