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3357-D746-F274-8B5D-CC066C8B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CD54C1-1EE1-E502-7910-F79A91D98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64435-4984-4EA6-29FB-CC7A251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89702-7D2C-5B59-5430-62195C3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FFC89-4F64-2838-753A-118E2CB8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7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3A887-6DB3-77B2-4D73-FCB005AC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E2020B-FEEF-E0A7-4345-7BAF92540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997E1-4546-7F4B-07A0-7632D430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6C5ED-257F-1F47-C3B7-B75B5594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9568D-1124-7D4B-1034-0E53C3BD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9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112509-A6AF-3222-6C92-E37A98360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E00C3D-5C01-2D69-5C7A-D4D4556B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52F00-EBCB-89B1-E947-2C6EE770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83CEB-0F84-866C-CCF4-E4919F16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E79C6F-8F71-1FA4-1F34-6AC5F1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58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9FFE9-EACF-9381-8CEC-B6324D5A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D6FC0-565E-44FA-C448-528A7F8C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8EE44B-DDB6-0E48-7C29-B8C3FF17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09F164-DE76-028B-93E6-639E2991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5D1BD-6C58-45B9-1794-DB0A07F4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3B46E-A113-9508-3BD1-7483A341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97D04-CF05-6380-1712-1F7C44C7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4124B-086D-7B0A-52B9-13A92BC3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84BA3-0013-8A8F-BEC1-C40BF8A0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26C74-8324-569C-CB78-C0F0DFE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5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98177-1E03-2336-1377-C942F24E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A1CC3-72C1-F005-5889-CEBBC07F5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5181AE-AAE6-A97F-8484-D201EE29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5E2ABF-DF72-9ACF-2223-C85FD63B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6B342-A157-587A-2BDD-FD424D29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22EB8-28B7-3820-4208-2739F74C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9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94C0-EF17-B0E8-5C59-DFC08B4A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0F541F-DBF4-457C-D14D-C5CEFE79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02184-F7C9-1F01-82E1-E7AA02F9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3166E9-5894-BFD0-ECBB-60517623F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27AAEE-9CE6-7EC8-9B22-7AEAF9B86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C4938B-3611-90E8-01EA-3C4406B9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4348CC-DC11-FE8B-DFBC-4D90F128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C74134-6BD7-4D35-F9D1-5DCFE3D3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07EE-6B53-FD71-53DA-325EACE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36F7F9-D325-822C-E92D-83EBE20B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C25C4-2F16-4147-E924-CCE3951A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942CBD-9541-A460-791D-00D6542D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3C44C7-1CF4-AC0D-3CEF-DC5631D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A639F2-8603-3AE4-D652-B652E3FC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808E89-6417-B89C-33A8-B9BF117B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5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F62B1-4FD2-C391-EF1F-F03E5D9B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258BD-E777-0B1A-1FDA-EAA44CEE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DBE487-5083-F550-0442-5E2C18BF9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7569B-2983-7946-DE58-63153F18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4EC883-6540-6D73-C649-7AB70491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15683-0858-0DFC-56E6-AECDF4DB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9700-FE6F-E118-45A2-0C9B1768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D5F8E8-69DD-4700-E192-25B29B698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B3714-4EED-CE27-88FC-AC70C83B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26D032-52C0-6A9A-A8DB-59335F10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21513B-F4B6-165A-4D93-19466146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C2E22-3D9C-4DD5-EB9C-7A5367C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2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94F6E5-0478-2303-4EB8-2C67A1F8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7BE451-F66F-6545-D4BE-99423402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6A1F0-CF0F-C4AC-7077-E400C10F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1E10-5AED-C74D-AFD6-47C7E4E63728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447C4D-EC32-6F6D-ECC3-495131AB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389C5-1D13-3021-7FDA-FE32DC96D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57BE-59D3-CB40-8BEA-913215976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9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170381CD-AA76-C2AC-C1FB-6F205EF1F4E3}"/>
              </a:ext>
            </a:extLst>
          </p:cNvPr>
          <p:cNvSpPr/>
          <p:nvPr/>
        </p:nvSpPr>
        <p:spPr>
          <a:xfrm>
            <a:off x="7525265" y="2125362"/>
            <a:ext cx="3249827" cy="333632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ODM Server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A91BFE2-028C-CB3F-BB14-94AC9B594D52}"/>
              </a:ext>
            </a:extLst>
          </p:cNvPr>
          <p:cNvSpPr/>
          <p:nvPr/>
        </p:nvSpPr>
        <p:spPr>
          <a:xfrm>
            <a:off x="8662086" y="2860589"/>
            <a:ext cx="1000897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REST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D939ACC7-57E6-D0C0-197E-F4D037D6C694}"/>
              </a:ext>
            </a:extLst>
          </p:cNvPr>
          <p:cNvSpPr/>
          <p:nvPr/>
        </p:nvSpPr>
        <p:spPr>
          <a:xfrm>
            <a:off x="8489090" y="4500949"/>
            <a:ext cx="1346887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RuleApp</a:t>
            </a:r>
            <a:endParaRPr lang="pt-BR" dirty="0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FB489BA1-8B7F-F817-E967-2046923A1177}"/>
              </a:ext>
            </a:extLst>
          </p:cNvPr>
          <p:cNvSpPr/>
          <p:nvPr/>
        </p:nvSpPr>
        <p:spPr>
          <a:xfrm>
            <a:off x="7648832" y="5634681"/>
            <a:ext cx="3126260" cy="1037968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Database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D7ECF8FD-8424-6B25-3D01-256343F625C0}"/>
              </a:ext>
            </a:extLst>
          </p:cNvPr>
          <p:cNvSpPr/>
          <p:nvPr/>
        </p:nvSpPr>
        <p:spPr>
          <a:xfrm>
            <a:off x="7764161" y="5725298"/>
            <a:ext cx="1021493" cy="416011"/>
          </a:xfrm>
          <a:prstGeom prst="roundRect">
            <a:avLst/>
          </a:prstGeom>
          <a:solidFill>
            <a:schemeClr val="accent1">
              <a:alpha val="3875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RuleApp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4A0384E8-01FA-CECE-7DF5-518B52D63D0D}"/>
              </a:ext>
            </a:extLst>
          </p:cNvPr>
          <p:cNvSpPr/>
          <p:nvPr/>
        </p:nvSpPr>
        <p:spPr>
          <a:xfrm>
            <a:off x="2277763" y="1309816"/>
            <a:ext cx="3249827" cy="333632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JavaSE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7BB26E57-1979-9A35-4C3E-413F8B5067D5}"/>
              </a:ext>
            </a:extLst>
          </p:cNvPr>
          <p:cNvSpPr/>
          <p:nvPr/>
        </p:nvSpPr>
        <p:spPr>
          <a:xfrm>
            <a:off x="2932670" y="2860588"/>
            <a:ext cx="1874108" cy="56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APIS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993A8D6F-7468-8A22-D427-A8D7E828D317}"/>
              </a:ext>
            </a:extLst>
          </p:cNvPr>
          <p:cNvSpPr/>
          <p:nvPr/>
        </p:nvSpPr>
        <p:spPr>
          <a:xfrm>
            <a:off x="2932670" y="3583458"/>
            <a:ext cx="1346887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RuleApp</a:t>
            </a:r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EEE7629-6154-8B2C-8A6F-F060D4C2A397}"/>
              </a:ext>
            </a:extLst>
          </p:cNvPr>
          <p:cNvCxnSpPr/>
          <p:nvPr/>
        </p:nvCxnSpPr>
        <p:spPr>
          <a:xfrm>
            <a:off x="4349578" y="3753364"/>
            <a:ext cx="4139512" cy="10317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C2ACE7-2F4D-79CE-B3E7-08C9BE4934D2}"/>
              </a:ext>
            </a:extLst>
          </p:cNvPr>
          <p:cNvSpPr txBox="1"/>
          <p:nvPr/>
        </p:nvSpPr>
        <p:spPr>
          <a:xfrm>
            <a:off x="3004987" y="4202665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Copia local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51A186BC-7E8C-90B4-42DC-4F309932C2E6}"/>
              </a:ext>
            </a:extLst>
          </p:cNvPr>
          <p:cNvSpPr/>
          <p:nvPr/>
        </p:nvSpPr>
        <p:spPr>
          <a:xfrm>
            <a:off x="2907956" y="1961635"/>
            <a:ext cx="1874108" cy="5684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Java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BF5D0C-C845-C11A-5E60-5FEC05D47485}"/>
              </a:ext>
            </a:extLst>
          </p:cNvPr>
          <p:cNvCxnSpPr>
            <a:endCxn id="9" idx="0"/>
          </p:cNvCxnSpPr>
          <p:nvPr/>
        </p:nvCxnSpPr>
        <p:spPr>
          <a:xfrm>
            <a:off x="3869724" y="2530047"/>
            <a:ext cx="0" cy="3305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7EF8B4-61B7-9BC1-7924-3C0E56F5B37B}"/>
              </a:ext>
            </a:extLst>
          </p:cNvPr>
          <p:cNvSpPr txBox="1"/>
          <p:nvPr/>
        </p:nvSpPr>
        <p:spPr>
          <a:xfrm>
            <a:off x="6201659" y="43162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00267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170381CD-AA76-C2AC-C1FB-6F205EF1F4E3}"/>
              </a:ext>
            </a:extLst>
          </p:cNvPr>
          <p:cNvSpPr/>
          <p:nvPr/>
        </p:nvSpPr>
        <p:spPr>
          <a:xfrm>
            <a:off x="7525265" y="2125362"/>
            <a:ext cx="3249827" cy="3336324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ODM Server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A91BFE2-028C-CB3F-BB14-94AC9B594D52}"/>
              </a:ext>
            </a:extLst>
          </p:cNvPr>
          <p:cNvSpPr/>
          <p:nvPr/>
        </p:nvSpPr>
        <p:spPr>
          <a:xfrm>
            <a:off x="8662086" y="2860589"/>
            <a:ext cx="1000897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REST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D939ACC7-57E6-D0C0-197E-F4D037D6C694}"/>
              </a:ext>
            </a:extLst>
          </p:cNvPr>
          <p:cNvSpPr/>
          <p:nvPr/>
        </p:nvSpPr>
        <p:spPr>
          <a:xfrm>
            <a:off x="8489090" y="4500949"/>
            <a:ext cx="1346887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RuleApp</a:t>
            </a:r>
            <a:endParaRPr lang="pt-BR" dirty="0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FB489BA1-8B7F-F817-E967-2046923A1177}"/>
              </a:ext>
            </a:extLst>
          </p:cNvPr>
          <p:cNvSpPr/>
          <p:nvPr/>
        </p:nvSpPr>
        <p:spPr>
          <a:xfrm>
            <a:off x="7648832" y="5634681"/>
            <a:ext cx="3126260" cy="1037968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Database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D7ECF8FD-8424-6B25-3D01-256343F625C0}"/>
              </a:ext>
            </a:extLst>
          </p:cNvPr>
          <p:cNvSpPr/>
          <p:nvPr/>
        </p:nvSpPr>
        <p:spPr>
          <a:xfrm>
            <a:off x="7764161" y="5725298"/>
            <a:ext cx="1021493" cy="416011"/>
          </a:xfrm>
          <a:prstGeom prst="roundRect">
            <a:avLst/>
          </a:prstGeom>
          <a:solidFill>
            <a:schemeClr val="accent1">
              <a:alpha val="3875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RuleApp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4A0384E8-01FA-CECE-7DF5-518B52D63D0D}"/>
              </a:ext>
            </a:extLst>
          </p:cNvPr>
          <p:cNvSpPr/>
          <p:nvPr/>
        </p:nvSpPr>
        <p:spPr>
          <a:xfrm>
            <a:off x="2277763" y="1309816"/>
            <a:ext cx="3249827" cy="278027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JavaSE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7BB26E57-1979-9A35-4C3E-413F8B5067D5}"/>
              </a:ext>
            </a:extLst>
          </p:cNvPr>
          <p:cNvSpPr/>
          <p:nvPr/>
        </p:nvSpPr>
        <p:spPr>
          <a:xfrm>
            <a:off x="2932670" y="2860588"/>
            <a:ext cx="1874108" cy="56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APIS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993A8D6F-7468-8A22-D427-A8D7E828D317}"/>
              </a:ext>
            </a:extLst>
          </p:cNvPr>
          <p:cNvSpPr/>
          <p:nvPr/>
        </p:nvSpPr>
        <p:spPr>
          <a:xfrm>
            <a:off x="706391" y="4685615"/>
            <a:ext cx="1346887" cy="568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RuleApp</a:t>
            </a:r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EEE7629-6154-8B2C-8A6F-F060D4C2A397}"/>
              </a:ext>
            </a:extLst>
          </p:cNvPr>
          <p:cNvCxnSpPr>
            <a:cxnSpLocks/>
          </p:cNvCxnSpPr>
          <p:nvPr/>
        </p:nvCxnSpPr>
        <p:spPr>
          <a:xfrm flipH="1">
            <a:off x="1544595" y="3429000"/>
            <a:ext cx="1458096" cy="116771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C2ACE7-2F4D-79CE-B3E7-08C9BE4934D2}"/>
              </a:ext>
            </a:extLst>
          </p:cNvPr>
          <p:cNvSpPr txBox="1"/>
          <p:nvPr/>
        </p:nvSpPr>
        <p:spPr>
          <a:xfrm>
            <a:off x="3301550" y="3568698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Copia local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51A186BC-7E8C-90B4-42DC-4F309932C2E6}"/>
              </a:ext>
            </a:extLst>
          </p:cNvPr>
          <p:cNvSpPr/>
          <p:nvPr/>
        </p:nvSpPr>
        <p:spPr>
          <a:xfrm>
            <a:off x="2907956" y="1961635"/>
            <a:ext cx="1874108" cy="5684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Java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BF5D0C-C845-C11A-5E60-5FEC05D47485}"/>
              </a:ext>
            </a:extLst>
          </p:cNvPr>
          <p:cNvCxnSpPr>
            <a:endCxn id="9" idx="0"/>
          </p:cNvCxnSpPr>
          <p:nvPr/>
        </p:nvCxnSpPr>
        <p:spPr>
          <a:xfrm>
            <a:off x="3869724" y="2530047"/>
            <a:ext cx="0" cy="3305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CE4F034C-39A6-F2B7-6527-0911C30AECBA}"/>
              </a:ext>
            </a:extLst>
          </p:cNvPr>
          <p:cNvSpPr/>
          <p:nvPr/>
        </p:nvSpPr>
        <p:spPr>
          <a:xfrm>
            <a:off x="490148" y="4596712"/>
            <a:ext cx="1787615" cy="1285103"/>
          </a:xfrm>
          <a:prstGeom prst="round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filesystem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D45B549F-8791-C0E8-F50F-F9A1C3C18FDA}"/>
              </a:ext>
            </a:extLst>
          </p:cNvPr>
          <p:cNvSpPr/>
          <p:nvPr/>
        </p:nvSpPr>
        <p:spPr>
          <a:xfrm>
            <a:off x="3330144" y="1857632"/>
            <a:ext cx="17423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963F30F9-DFCA-346A-C9E2-6FF115558B0A}"/>
              </a:ext>
            </a:extLst>
          </p:cNvPr>
          <p:cNvSpPr/>
          <p:nvPr/>
        </p:nvSpPr>
        <p:spPr>
          <a:xfrm>
            <a:off x="5885934" y="1857632"/>
            <a:ext cx="17423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ODMWrapper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9CEABE-2F69-E729-3101-A81F2175AA58}"/>
              </a:ext>
            </a:extLst>
          </p:cNvPr>
          <p:cNvSpPr txBox="1"/>
          <p:nvPr/>
        </p:nvSpPr>
        <p:spPr>
          <a:xfrm>
            <a:off x="6096000" y="148830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&lt;abstract&gt;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5068EE13-37B3-2DDF-6B7F-AD08392C6F64}"/>
              </a:ext>
            </a:extLst>
          </p:cNvPr>
          <p:cNvSpPr/>
          <p:nvPr/>
        </p:nvSpPr>
        <p:spPr>
          <a:xfrm>
            <a:off x="8373762" y="716688"/>
            <a:ext cx="25557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ODMWrapperJava</a:t>
            </a:r>
            <a:endParaRPr lang="pt-BR" dirty="0"/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3312AFDD-6D75-15A3-B1F0-7722BE9E1428}"/>
              </a:ext>
            </a:extLst>
          </p:cNvPr>
          <p:cNvSpPr/>
          <p:nvPr/>
        </p:nvSpPr>
        <p:spPr>
          <a:xfrm>
            <a:off x="8373762" y="1911178"/>
            <a:ext cx="25557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ODMWrapperFile</a:t>
            </a:r>
            <a:endParaRPr lang="pt-BR" dirty="0"/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98DDF3EB-241F-7439-F823-3F5D82364991}"/>
              </a:ext>
            </a:extLst>
          </p:cNvPr>
          <p:cNvSpPr/>
          <p:nvPr/>
        </p:nvSpPr>
        <p:spPr>
          <a:xfrm>
            <a:off x="8373761" y="3118023"/>
            <a:ext cx="25248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ODMWrapperJDBC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135AC44-D4F2-8016-424C-CC12D3C9AA90}"/>
              </a:ext>
            </a:extLst>
          </p:cNvPr>
          <p:cNvCxnSpPr/>
          <p:nvPr/>
        </p:nvCxnSpPr>
        <p:spPr>
          <a:xfrm flipH="1">
            <a:off x="7628237" y="1334872"/>
            <a:ext cx="745524" cy="76577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A50700C-C4F3-4124-E364-C545EED8BA2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628237" y="2368378"/>
            <a:ext cx="745525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222CD94-F203-D874-BEB5-E687C35369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628237" y="2676955"/>
            <a:ext cx="745524" cy="89826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9706CD2-CB78-4C23-0F07-137EAEEFF57E}"/>
              </a:ext>
            </a:extLst>
          </p:cNvPr>
          <p:cNvSpPr txBox="1"/>
          <p:nvPr/>
        </p:nvSpPr>
        <p:spPr>
          <a:xfrm>
            <a:off x="7042403" y="3110126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extends</a:t>
            </a:r>
            <a:r>
              <a:rPr lang="pt-BR" dirty="0"/>
              <a:t>&gt;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FAABAD0-DE87-8FE4-DB3B-E5E147B5B6C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06428" y="2294066"/>
            <a:ext cx="779506" cy="2076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1C0F921-C9F2-0E89-0081-35774DCACA52}"/>
              </a:ext>
            </a:extLst>
          </p:cNvPr>
          <p:cNvSpPr txBox="1"/>
          <p:nvPr/>
        </p:nvSpPr>
        <p:spPr>
          <a:xfrm>
            <a:off x="5053655" y="182862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&lt;uses&gt;</a:t>
            </a:r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42C7AF54-DB53-1931-95CB-C298DBA40372}"/>
              </a:ext>
            </a:extLst>
          </p:cNvPr>
          <p:cNvSpPr/>
          <p:nvPr/>
        </p:nvSpPr>
        <p:spPr>
          <a:xfrm>
            <a:off x="536405" y="1849394"/>
            <a:ext cx="1742303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Client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FCDA9993-409B-5DB2-A00C-B37BB290E22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295698" y="2273300"/>
            <a:ext cx="1034446" cy="4153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CD3E7F88-B536-8921-7366-4DED510E8127}"/>
              </a:ext>
            </a:extLst>
          </p:cNvPr>
          <p:cNvSpPr/>
          <p:nvPr/>
        </p:nvSpPr>
        <p:spPr>
          <a:xfrm>
            <a:off x="2693773" y="284205"/>
            <a:ext cx="9069859" cy="423836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BDC725A-D32C-B21C-AB27-83C404F768C0}"/>
              </a:ext>
            </a:extLst>
          </p:cNvPr>
          <p:cNvSpPr txBox="1"/>
          <p:nvPr/>
        </p:nvSpPr>
        <p:spPr>
          <a:xfrm>
            <a:off x="6113030" y="4610441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Wrapper.jar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872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13189</TotalTime>
  <Words>45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dos Santos Reis</dc:creator>
  <cp:lastModifiedBy>Glauco dos Santos Reis</cp:lastModifiedBy>
  <cp:revision>2</cp:revision>
  <dcterms:created xsi:type="dcterms:W3CDTF">2023-05-06T17:34:12Z</dcterms:created>
  <dcterms:modified xsi:type="dcterms:W3CDTF">2023-05-15T21:23:29Z</dcterms:modified>
</cp:coreProperties>
</file>