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0E73-84DF-FAC9-87CD-0CF30182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D1E95-D743-3FE8-3C3C-17DD10610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F9E5-1657-670E-80B9-844377C4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C1CD5-ED95-E78D-00E2-E5BC2FFC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3A45-961C-1556-B800-C0021203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CCFF-24B3-C80C-EECF-D50A1D7C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3D9BF-DEB3-1A73-D51F-F7147F4B4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861C-C311-CC26-6EEF-93E7D90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88D6-46A7-34E0-1874-B4248C3E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F438-4178-9EC3-3360-671346C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E237B-486D-8A33-E516-718A79538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67F25-A843-488A-A6DC-77456924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21D8-A87F-9644-2789-AC7CBBBA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C107-DB3A-881C-0D3E-1BA48180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9E1B-8E3E-E242-1518-C1D49813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CAEA-1104-C033-0320-B6D8F954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74B-0967-07B6-148A-D0C095DE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12BAF-6C28-4D2C-8A23-3A4990C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C732-AB8C-2620-C6AD-A4C6FFD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5400-DFED-243E-0794-DFAC73EF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B6CB-B6F7-C573-5DD1-2AFB83A5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DCCCD-02F1-7CDF-DADF-047D4BBDF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E64D-5F39-77BB-469C-F18137E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10669-0B93-674C-515E-A660E439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EC27-16C3-F213-BF65-F852D9B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C280-0589-1588-09C7-9D8A0CC9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095A-75EA-2419-575F-88A499FA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24E1-ACEA-2672-6F8F-663F8576F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8059-5A2F-3C3F-AC86-AB6C187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C856-E678-4F2F-5FC1-1B48A56D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8733-5FBA-5448-2E39-C5726118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5F27-564B-41D6-C7F7-C811E2CC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7083F-0A42-C347-D8F7-CFB00CE99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53BA3-3D02-0E50-DC62-126EBBE5D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25974-D734-9C51-524E-13CDA21E6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1F048-1EAB-39B3-3158-137F828EF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20E3C-C431-E9AE-A901-F888E4E0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44FF8-1A95-A4FA-90CD-55D17D3A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670F3-DBF3-824A-C24E-393616C7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1FAF-5988-4871-4822-65E16A1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74A9A-54AE-D11A-8F4A-A6FF17EC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6D2D-A3DE-41DE-D793-7F7F36EC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8532-0262-88D8-3102-32DBC93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3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1D6E-E189-CC20-B84A-DF14B1D2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ED826-DD6C-4454-179E-232A5A3A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3CEB-27FD-D296-B5AB-6E8537E7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613B-0E22-3FEB-E386-4B5E31B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608C-0B40-3BAC-E8A7-EBD9F8006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47C71-7D3D-9E51-E37E-B68B07D7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439AB-812E-CAFC-B97D-B62EC3F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C8F0-08BE-6B9D-9777-F0AC5AADD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5364B-52F7-072B-C398-4B4F1C47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36E4-5C18-5209-BFBB-FFC4BE1E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0E9E4-C80E-6168-C658-0240033D3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05CE6-383B-DCA0-38C0-01165288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9E85-34E5-971C-0147-FCD50011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D4162-A45B-3CA2-010E-4054E0AC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C09FE-E1B6-66C1-6538-6595657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E0F8F-7990-0E9D-2ED7-51650D9C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BAD0-6B92-01B7-7ECF-5F6B617D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FC2D-ED1C-7AE1-4040-A9E1BFE31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1DA3-C23F-8D44-8264-4BE4A9E8B506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1CA8-1F25-3732-F12A-77E9F022D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19328-1625-922B-47C3-BB8F383F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64FF-7C69-E743-81D3-5DB51FA95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2E58BF3-75E3-E734-4EBE-5D76D972A6B4}"/>
              </a:ext>
            </a:extLst>
          </p:cNvPr>
          <p:cNvSpPr/>
          <p:nvPr/>
        </p:nvSpPr>
        <p:spPr>
          <a:xfrm>
            <a:off x="605945" y="2576049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17E14E9-F513-2B46-129F-735114BB207D}"/>
              </a:ext>
            </a:extLst>
          </p:cNvPr>
          <p:cNvSpPr/>
          <p:nvPr/>
        </p:nvSpPr>
        <p:spPr>
          <a:xfrm>
            <a:off x="3425345" y="2576049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OneThreadMQ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B2B6BE-9840-7B4B-E03F-FC1A2749C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24098" y="2978672"/>
            <a:ext cx="110124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D284C0-B8AE-8C05-12C5-BE8CD9EE12FC}"/>
              </a:ext>
            </a:extLst>
          </p:cNvPr>
          <p:cNvSpPr txBox="1"/>
          <p:nvPr/>
        </p:nvSpPr>
        <p:spPr>
          <a:xfrm>
            <a:off x="3587139" y="2162690"/>
            <a:ext cx="12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63A46C-A957-1F06-BB2A-8F138AFDB19A}"/>
              </a:ext>
            </a:extLst>
          </p:cNvPr>
          <p:cNvSpPr/>
          <p:nvPr/>
        </p:nvSpPr>
        <p:spPr>
          <a:xfrm>
            <a:off x="5870008" y="1570742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OneSender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CC0AFA-81FA-58D3-F8CE-D6672EEDF48F}"/>
              </a:ext>
            </a:extLst>
          </p:cNvPr>
          <p:cNvSpPr/>
          <p:nvPr/>
        </p:nvSpPr>
        <p:spPr>
          <a:xfrm>
            <a:off x="5870007" y="3272585"/>
            <a:ext cx="1718153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OneReceiver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4CA29-572A-DCE9-CA1D-A28EDE3149CB}"/>
              </a:ext>
            </a:extLst>
          </p:cNvPr>
          <p:cNvSpPr txBox="1"/>
          <p:nvPr/>
        </p:nvSpPr>
        <p:spPr>
          <a:xfrm>
            <a:off x="2635161" y="257604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3A63BC-0807-2CCB-B930-324F9287D486}"/>
              </a:ext>
            </a:extLst>
          </p:cNvPr>
          <p:cNvCxnSpPr>
            <a:cxnSpLocks/>
          </p:cNvCxnSpPr>
          <p:nvPr/>
        </p:nvCxnSpPr>
        <p:spPr>
          <a:xfrm flipH="1">
            <a:off x="5122621" y="2389464"/>
            <a:ext cx="768263" cy="44456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EAE9D-8F9F-D3AF-77E0-B5CBEE3A0A4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143498" y="3189525"/>
            <a:ext cx="726509" cy="48568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185A5F4-AF95-4938-F190-42F8729F5249}"/>
              </a:ext>
            </a:extLst>
          </p:cNvPr>
          <p:cNvSpPr/>
          <p:nvPr/>
        </p:nvSpPr>
        <p:spPr>
          <a:xfrm>
            <a:off x="195979" y="926935"/>
            <a:ext cx="2554786" cy="80524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gmequer.properties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4D9B3D-13C1-0B3A-0564-E9F3818A701A}"/>
              </a:ext>
            </a:extLst>
          </p:cNvPr>
          <p:cNvCxnSpPr>
            <a:cxnSpLocks/>
            <a:stCxn id="4" idx="0"/>
            <a:endCxn id="24" idx="2"/>
          </p:cNvCxnSpPr>
          <p:nvPr/>
        </p:nvCxnSpPr>
        <p:spPr>
          <a:xfrm flipV="1">
            <a:off x="1465022" y="1732180"/>
            <a:ext cx="8350" cy="84386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F41A5C4-2978-04CD-A0E5-9D4B6E000BBB}"/>
              </a:ext>
            </a:extLst>
          </p:cNvPr>
          <p:cNvSpPr/>
          <p:nvPr/>
        </p:nvSpPr>
        <p:spPr>
          <a:xfrm>
            <a:off x="10187134" y="2403782"/>
            <a:ext cx="2004866" cy="494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ConnectionsCollection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BF4372-24A7-CC4E-9F1C-4E889F0BA26E}"/>
              </a:ext>
            </a:extLst>
          </p:cNvPr>
          <p:cNvSpPr/>
          <p:nvPr/>
        </p:nvSpPr>
        <p:spPr>
          <a:xfrm>
            <a:off x="7988872" y="2442544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ConnectionInfo</a:t>
            </a:r>
            <a:endParaRPr lang="en-US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F9530-7DF1-09A8-FEFC-BA7DEAEC60E6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 flipV="1">
            <a:off x="9835455" y="2647981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BEB594-1178-F525-47D6-6C7702DA9220}"/>
              </a:ext>
            </a:extLst>
          </p:cNvPr>
          <p:cNvSpPr txBox="1"/>
          <p:nvPr/>
        </p:nvSpPr>
        <p:spPr>
          <a:xfrm>
            <a:off x="10360756" y="1932890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&lt;&lt;singleton&gt;&gt;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0FF20-BF25-A5E3-C886-53EFAB890E52}"/>
              </a:ext>
            </a:extLst>
          </p:cNvPr>
          <p:cNvSpPr txBox="1"/>
          <p:nvPr/>
        </p:nvSpPr>
        <p:spPr>
          <a:xfrm>
            <a:off x="9792083" y="2361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1AFF41-5487-13AF-250A-6199AC734ECF}"/>
              </a:ext>
            </a:extLst>
          </p:cNvPr>
          <p:cNvCxnSpPr>
            <a:cxnSpLocks/>
          </p:cNvCxnSpPr>
          <p:nvPr/>
        </p:nvCxnSpPr>
        <p:spPr>
          <a:xfrm>
            <a:off x="7612337" y="1877196"/>
            <a:ext cx="259968" cy="6548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2967B3-FE72-3258-A1EA-85A95DD4025B}"/>
              </a:ext>
            </a:extLst>
          </p:cNvPr>
          <p:cNvCxnSpPr>
            <a:cxnSpLocks/>
          </p:cNvCxnSpPr>
          <p:nvPr/>
        </p:nvCxnSpPr>
        <p:spPr>
          <a:xfrm flipV="1">
            <a:off x="7612337" y="2834025"/>
            <a:ext cx="259149" cy="74371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E643A44-4047-8928-47B6-7A8757E4F222}"/>
              </a:ext>
            </a:extLst>
          </p:cNvPr>
          <p:cNvSpPr/>
          <p:nvPr/>
        </p:nvSpPr>
        <p:spPr>
          <a:xfrm>
            <a:off x="3236608" y="532643"/>
            <a:ext cx="3143397" cy="805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FactorySenderReceiver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04120C-D9AA-F7AE-810C-DF8F7A61A08F}"/>
              </a:ext>
            </a:extLst>
          </p:cNvPr>
          <p:cNvCxnSpPr>
            <a:cxnSpLocks/>
          </p:cNvCxnSpPr>
          <p:nvPr/>
        </p:nvCxnSpPr>
        <p:spPr>
          <a:xfrm flipV="1">
            <a:off x="2324097" y="1444487"/>
            <a:ext cx="1101248" cy="13162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B1B52D2-C654-0E33-FE29-DA9A9F27F1E9}"/>
              </a:ext>
            </a:extLst>
          </p:cNvPr>
          <p:cNvSpPr txBox="1"/>
          <p:nvPr/>
        </p:nvSpPr>
        <p:spPr>
          <a:xfrm>
            <a:off x="2034153" y="1922830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78732A-179E-C20C-D53F-8F6919945DEC}"/>
              </a:ext>
            </a:extLst>
          </p:cNvPr>
          <p:cNvCxnSpPr>
            <a:cxnSpLocks/>
          </p:cNvCxnSpPr>
          <p:nvPr/>
        </p:nvCxnSpPr>
        <p:spPr>
          <a:xfrm flipH="1" flipV="1">
            <a:off x="5127526" y="1337888"/>
            <a:ext cx="792586" cy="530356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02F558F-C2FB-021C-A01E-E256478176AD}"/>
              </a:ext>
            </a:extLst>
          </p:cNvPr>
          <p:cNvCxnSpPr>
            <a:cxnSpLocks/>
          </p:cNvCxnSpPr>
          <p:nvPr/>
        </p:nvCxnSpPr>
        <p:spPr>
          <a:xfrm flipH="1" flipV="1">
            <a:off x="4839742" y="1357527"/>
            <a:ext cx="1229352" cy="184835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F48459-4EF0-8BF4-0FC8-A39EE72BF5FD}"/>
              </a:ext>
            </a:extLst>
          </p:cNvPr>
          <p:cNvSpPr txBox="1"/>
          <p:nvPr/>
        </p:nvSpPr>
        <p:spPr>
          <a:xfrm>
            <a:off x="3807556" y="254685"/>
            <a:ext cx="150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&lt;&lt;singleton&gt;&gt;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F0FF8A9-3900-2C92-0B90-506A02564128}"/>
              </a:ext>
            </a:extLst>
          </p:cNvPr>
          <p:cNvSpPr/>
          <p:nvPr/>
        </p:nvSpPr>
        <p:spPr>
          <a:xfrm>
            <a:off x="10202426" y="3067148"/>
            <a:ext cx="1989574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ErrorsCollection</a:t>
            </a:r>
            <a:endParaRPr lang="en-US" b="1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9297AF7-7800-68F8-0C2A-B926669DD3AB}"/>
              </a:ext>
            </a:extLst>
          </p:cNvPr>
          <p:cNvSpPr/>
          <p:nvPr/>
        </p:nvSpPr>
        <p:spPr>
          <a:xfrm>
            <a:off x="7965202" y="3115899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Exception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60209B-C9DF-DA94-0F24-CBE288C96DC5}"/>
              </a:ext>
            </a:extLst>
          </p:cNvPr>
          <p:cNvSpPr txBox="1"/>
          <p:nvPr/>
        </p:nvSpPr>
        <p:spPr>
          <a:xfrm>
            <a:off x="9761192" y="3020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9EC5AF-13A1-ACE6-2372-7EF3F76AD3BA}"/>
              </a:ext>
            </a:extLst>
          </p:cNvPr>
          <p:cNvCxnSpPr>
            <a:cxnSpLocks/>
          </p:cNvCxnSpPr>
          <p:nvPr/>
        </p:nvCxnSpPr>
        <p:spPr>
          <a:xfrm flipH="1" flipV="1">
            <a:off x="9835455" y="3325537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BB5E267-649B-0223-4CAC-EDE5B1EE4DF5}"/>
              </a:ext>
            </a:extLst>
          </p:cNvPr>
          <p:cNvSpPr/>
          <p:nvPr/>
        </p:nvSpPr>
        <p:spPr>
          <a:xfrm>
            <a:off x="10256362" y="3734097"/>
            <a:ext cx="1989574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ResultsCollection</a:t>
            </a:r>
            <a:endParaRPr lang="en-US" b="1" dirty="0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B953D3A-935C-E8ED-BD1B-502E8F76D6B4}"/>
              </a:ext>
            </a:extLst>
          </p:cNvPr>
          <p:cNvSpPr/>
          <p:nvPr/>
        </p:nvSpPr>
        <p:spPr>
          <a:xfrm>
            <a:off x="8019138" y="3782848"/>
            <a:ext cx="1846583" cy="410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OneResult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C3D1F7-7E02-6295-B9E0-1DA643CC5E6E}"/>
              </a:ext>
            </a:extLst>
          </p:cNvPr>
          <p:cNvSpPr txBox="1"/>
          <p:nvPr/>
        </p:nvSpPr>
        <p:spPr>
          <a:xfrm>
            <a:off x="9815128" y="3687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82CD12-CDBF-44A3-E047-E3ABB1A65711}"/>
              </a:ext>
            </a:extLst>
          </p:cNvPr>
          <p:cNvCxnSpPr>
            <a:cxnSpLocks/>
          </p:cNvCxnSpPr>
          <p:nvPr/>
        </p:nvCxnSpPr>
        <p:spPr>
          <a:xfrm flipH="1" flipV="1">
            <a:off x="9889391" y="3992486"/>
            <a:ext cx="351679" cy="319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03C7B9-50EC-58C4-D7B7-F475996B8CEA}"/>
              </a:ext>
            </a:extLst>
          </p:cNvPr>
          <p:cNvSpPr txBox="1"/>
          <p:nvPr/>
        </p:nvSpPr>
        <p:spPr>
          <a:xfrm>
            <a:off x="7528903" y="2281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83B99-1BA3-9E77-7ED4-8F28463B9427}"/>
              </a:ext>
            </a:extLst>
          </p:cNvPr>
          <p:cNvSpPr txBox="1"/>
          <p:nvPr/>
        </p:nvSpPr>
        <p:spPr>
          <a:xfrm>
            <a:off x="7516432" y="2794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66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GLAUCO DOS SANTOS REIS</dc:creator>
  <cp:lastModifiedBy>GLAUCO DOS SANTOS REIS</cp:lastModifiedBy>
  <cp:revision>6</cp:revision>
  <dcterms:created xsi:type="dcterms:W3CDTF">2022-07-09T13:31:42Z</dcterms:created>
  <dcterms:modified xsi:type="dcterms:W3CDTF">2022-07-21T11:35:00Z</dcterms:modified>
</cp:coreProperties>
</file>