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2AAD1-F5F4-5D42-AC20-FD6031D331B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5E31-BCD2-F142-8615-F7891C868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A5E31-BCD2-F142-8615-F7891C8687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8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1E44-A43A-2E48-B421-34ABDB508189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1F00-F491-5D4E-A499-685205F70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520722" y="614597"/>
            <a:ext cx="1214203" cy="112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bomb</a:t>
            </a:r>
            <a:endParaRPr lang="en-US" noProof="1"/>
          </a:p>
        </p:txBody>
      </p:sp>
      <p:sp>
        <p:nvSpPr>
          <p:cNvPr id="8" name="Rounded Rectangle 7"/>
          <p:cNvSpPr/>
          <p:nvPr/>
        </p:nvSpPr>
        <p:spPr>
          <a:xfrm>
            <a:off x="6520722" y="1906249"/>
            <a:ext cx="1214203" cy="112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enemy</a:t>
            </a:r>
            <a:endParaRPr lang="en-US" noProof="1"/>
          </a:p>
        </p:txBody>
      </p:sp>
      <p:sp>
        <p:nvSpPr>
          <p:cNvPr id="9" name="Rounded Rectangle 8"/>
          <p:cNvSpPr/>
          <p:nvPr/>
        </p:nvSpPr>
        <p:spPr>
          <a:xfrm>
            <a:off x="6528216" y="3197901"/>
            <a:ext cx="1214203" cy="112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player</a:t>
            </a:r>
            <a:endParaRPr lang="en-US" noProof="1"/>
          </a:p>
        </p:txBody>
      </p:sp>
      <p:sp>
        <p:nvSpPr>
          <p:cNvPr id="10" name="Rounded Rectangle 9"/>
          <p:cNvSpPr/>
          <p:nvPr/>
        </p:nvSpPr>
        <p:spPr>
          <a:xfrm>
            <a:off x="8199620" y="863183"/>
            <a:ext cx="1573967" cy="562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BombValues</a:t>
            </a:r>
            <a:endParaRPr lang="en-US" noProof="1"/>
          </a:p>
        </p:txBody>
      </p:sp>
      <p:sp>
        <p:nvSpPr>
          <p:cNvPr id="11" name="Rounded Rectangle 10"/>
          <p:cNvSpPr/>
          <p:nvPr/>
        </p:nvSpPr>
        <p:spPr>
          <a:xfrm>
            <a:off x="10238282" y="840698"/>
            <a:ext cx="1566474" cy="562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OneBomb (*)</a:t>
            </a:r>
            <a:endParaRPr lang="en-US" noProof="1"/>
          </a:p>
        </p:txBody>
      </p:sp>
      <p:sp>
        <p:nvSpPr>
          <p:cNvPr id="12" name="Rounded Rectangle 11"/>
          <p:cNvSpPr/>
          <p:nvPr/>
        </p:nvSpPr>
        <p:spPr>
          <a:xfrm>
            <a:off x="8207115" y="2119859"/>
            <a:ext cx="1573967" cy="562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EnemyValues</a:t>
            </a:r>
            <a:endParaRPr lang="en-US" noProof="1"/>
          </a:p>
        </p:txBody>
      </p:sp>
      <p:sp>
        <p:nvSpPr>
          <p:cNvPr id="13" name="Rounded Rectangle 12"/>
          <p:cNvSpPr/>
          <p:nvPr/>
        </p:nvSpPr>
        <p:spPr>
          <a:xfrm>
            <a:off x="10253272" y="2084881"/>
            <a:ext cx="1241685" cy="562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OneTie (*)</a:t>
            </a:r>
            <a:endParaRPr lang="en-US" noProof="1"/>
          </a:p>
        </p:txBody>
      </p:sp>
      <p:sp>
        <p:nvSpPr>
          <p:cNvPr id="14" name="Rounded Rectangle 13"/>
          <p:cNvSpPr/>
          <p:nvPr/>
        </p:nvSpPr>
        <p:spPr>
          <a:xfrm>
            <a:off x="8199619" y="3478966"/>
            <a:ext cx="1573967" cy="5621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PlayerValues</a:t>
            </a:r>
            <a:endParaRPr lang="en-US" noProof="1"/>
          </a:p>
        </p:txBody>
      </p:sp>
      <p:sp>
        <p:nvSpPr>
          <p:cNvPr id="16" name="Rounded Rectangle 15"/>
          <p:cNvSpPr/>
          <p:nvPr/>
        </p:nvSpPr>
        <p:spPr>
          <a:xfrm>
            <a:off x="4578247" y="1906248"/>
            <a:ext cx="1214203" cy="112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space</a:t>
            </a:r>
            <a:endParaRPr lang="en-US" noProof="1"/>
          </a:p>
        </p:txBody>
      </p:sp>
      <p:sp>
        <p:nvSpPr>
          <p:cNvPr id="17" name="Rounded Rectangle 16"/>
          <p:cNvSpPr/>
          <p:nvPr/>
        </p:nvSpPr>
        <p:spPr>
          <a:xfrm>
            <a:off x="2635772" y="1906248"/>
            <a:ext cx="1214203" cy="112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SpaceGUI</a:t>
            </a:r>
            <a:endParaRPr lang="en-US" noProof="1"/>
          </a:p>
        </p:txBody>
      </p:sp>
      <p:cxnSp>
        <p:nvCxnSpPr>
          <p:cNvPr id="19" name="Straight Arrow Connector 18"/>
          <p:cNvCxnSpPr>
            <a:stCxn id="17" idx="3"/>
            <a:endCxn id="16" idx="1"/>
          </p:cNvCxnSpPr>
          <p:nvPr/>
        </p:nvCxnSpPr>
        <p:spPr>
          <a:xfrm>
            <a:off x="3849975" y="2468380"/>
            <a:ext cx="72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92450" y="1176728"/>
            <a:ext cx="728272" cy="12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8" idx="1"/>
          </p:cNvCxnSpPr>
          <p:nvPr/>
        </p:nvCxnSpPr>
        <p:spPr>
          <a:xfrm>
            <a:off x="5792450" y="2468380"/>
            <a:ext cx="728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9" idx="1"/>
          </p:cNvCxnSpPr>
          <p:nvPr/>
        </p:nvCxnSpPr>
        <p:spPr>
          <a:xfrm>
            <a:off x="5792450" y="2468380"/>
            <a:ext cx="735766" cy="129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49913" y="1196716"/>
            <a:ext cx="45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73587" y="1144248"/>
            <a:ext cx="45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42419" y="2400925"/>
            <a:ext cx="45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81082" y="2365946"/>
            <a:ext cx="45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34925" y="3760031"/>
            <a:ext cx="45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35772" y="4706911"/>
            <a:ext cx="9071546" cy="29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90732" y="4736892"/>
            <a:ext cx="276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>
                <a:solidFill>
                  <a:schemeClr val="accent5"/>
                </a:solidFill>
              </a:rPr>
              <a:t>/position</a:t>
            </a:r>
          </a:p>
          <a:p>
            <a:r>
              <a:rPr lang="en-US" noProof="1" smtClean="0">
                <a:solidFill>
                  <a:schemeClr val="accent5"/>
                </a:solidFill>
              </a:rPr>
              <a:t>/run</a:t>
            </a:r>
          </a:p>
          <a:p>
            <a:r>
              <a:rPr lang="en-US" noProof="1" smtClean="0">
                <a:solidFill>
                  <a:schemeClr val="accent5"/>
                </a:solidFill>
              </a:rPr>
              <a:t>/destroy/{id}</a:t>
            </a:r>
          </a:p>
          <a:p>
            <a:r>
              <a:rPr lang="en-US" noProof="1" smtClean="0">
                <a:solidFill>
                  <a:schemeClr val="accent5"/>
                </a:solidFill>
              </a:rPr>
              <a:t>/move/{key}</a:t>
            </a:r>
          </a:p>
          <a:p>
            <a:r>
              <a:rPr lang="en-US" noProof="1" smtClean="0">
                <a:solidFill>
                  <a:schemeClr val="accent5"/>
                </a:solidFill>
              </a:rPr>
              <a:t>/isFinished</a:t>
            </a:r>
            <a:endParaRPr lang="en-US" noProof="1" smtClean="0">
              <a:solidFill>
                <a:schemeClr val="accent5"/>
              </a:solidFill>
            </a:endParaRPr>
          </a:p>
          <a:p>
            <a:r>
              <a:rPr lang="en-US" noProof="1" smtClean="0">
                <a:solidFill>
                  <a:schemeClr val="accent2">
                    <a:lumMod val="50000"/>
                  </a:schemeClr>
                </a:solidFill>
              </a:rPr>
              <a:t>/create/{x}/{y}/{player}</a:t>
            </a:r>
            <a:endParaRPr lang="en-US" noProof="1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78247" y="3369037"/>
            <a:ext cx="1214203" cy="112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/>
              <a:t>collision</a:t>
            </a:r>
            <a:endParaRPr lang="en-US" noProof="1"/>
          </a:p>
        </p:txBody>
      </p:sp>
      <p:cxnSp>
        <p:nvCxnSpPr>
          <p:cNvPr id="3" name="Straight Arrow Connector 2"/>
          <p:cNvCxnSpPr>
            <a:stCxn id="16" idx="2"/>
            <a:endCxn id="24" idx="0"/>
          </p:cNvCxnSpPr>
          <p:nvPr/>
        </p:nvCxnSpPr>
        <p:spPr>
          <a:xfrm>
            <a:off x="5185349" y="3030511"/>
            <a:ext cx="0" cy="33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792450" y="1290404"/>
            <a:ext cx="735766" cy="24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4" idx="3"/>
          </p:cNvCxnSpPr>
          <p:nvPr/>
        </p:nvCxnSpPr>
        <p:spPr>
          <a:xfrm flipV="1">
            <a:off x="5792450" y="2525217"/>
            <a:ext cx="728272" cy="140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  <a:endCxn id="9" idx="1"/>
          </p:cNvCxnSpPr>
          <p:nvPr/>
        </p:nvCxnSpPr>
        <p:spPr>
          <a:xfrm flipV="1">
            <a:off x="5792450" y="3760033"/>
            <a:ext cx="735766" cy="17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35772" y="3197901"/>
            <a:ext cx="121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>
                <a:solidFill>
                  <a:schemeClr val="accent5"/>
                </a:solidFill>
              </a:rPr>
              <a:t>AngularJS</a:t>
            </a:r>
          </a:p>
          <a:p>
            <a:r>
              <a:rPr lang="en-US" noProof="1" smtClean="0">
                <a:solidFill>
                  <a:schemeClr val="accent5"/>
                </a:solidFill>
              </a:rPr>
              <a:t>HTML</a:t>
            </a:r>
            <a:endParaRPr lang="en-US" noProof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41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GLAUCO DOS Reis</dc:creator>
  <cp:lastModifiedBy>GLAUCO DOS Reis</cp:lastModifiedBy>
  <cp:revision>11</cp:revision>
  <dcterms:created xsi:type="dcterms:W3CDTF">2016-12-09T19:03:53Z</dcterms:created>
  <dcterms:modified xsi:type="dcterms:W3CDTF">2016-12-12T17:58:52Z</dcterms:modified>
</cp:coreProperties>
</file>