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5.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6.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7.xml" ContentType="application/vnd.openxmlformats-officedocument.theme+xml"/>
  <Override PartName="/ppt/slideLayouts/slideLayout29.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2" r:id="rId2"/>
    <p:sldMasterId id="2147483663" r:id="rId3"/>
    <p:sldMasterId id="2147483664" r:id="rId4"/>
    <p:sldMasterId id="2147483669" r:id="rId5"/>
    <p:sldMasterId id="2147483684" r:id="rId6"/>
    <p:sldMasterId id="2147483687" r:id="rId7"/>
    <p:sldMasterId id="2147483722" r:id="rId8"/>
  </p:sldMasterIdLst>
  <p:notesMasterIdLst>
    <p:notesMasterId r:id="rId15"/>
  </p:notesMasterIdLst>
  <p:handoutMasterIdLst>
    <p:handoutMasterId r:id="rId16"/>
  </p:handoutMasterIdLst>
  <p:sldIdLst>
    <p:sldId id="1633" r:id="rId9"/>
    <p:sldId id="285" r:id="rId10"/>
    <p:sldId id="1634" r:id="rId11"/>
    <p:sldId id="1636" r:id="rId12"/>
    <p:sldId id="1637" r:id="rId13"/>
    <p:sldId id="163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8093"/>
    <a:srgbClr val="384967"/>
    <a:srgbClr val="FF6C2B"/>
    <a:srgbClr val="262626"/>
    <a:srgbClr val="00BFDF"/>
    <a:srgbClr val="E03C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1" autoAdjust="0"/>
    <p:restoredTop sz="88187" autoAdjust="0"/>
  </p:normalViewPr>
  <p:slideViewPr>
    <p:cSldViewPr snapToGrid="0" snapToObjects="1" showGuides="1">
      <p:cViewPr varScale="1">
        <p:scale>
          <a:sx n="86" d="100"/>
          <a:sy n="86" d="100"/>
        </p:scale>
        <p:origin x="423" y="5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93" d="100"/>
          <a:sy n="93" d="100"/>
        </p:scale>
        <p:origin x="4526"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05B4AA-2552-B347-BD13-56354DB1F2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DB27792-9497-6043-83F2-ACBDD806468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0B6D09-2D83-3743-A489-D681760BB3C1}" type="datetimeFigureOut">
              <a:rPr lang="en-US" smtClean="0"/>
              <a:t>10/17/2019</a:t>
            </a:fld>
            <a:endParaRPr lang="en-US"/>
          </a:p>
        </p:txBody>
      </p:sp>
      <p:sp>
        <p:nvSpPr>
          <p:cNvPr id="4" name="Footer Placeholder 3">
            <a:extLst>
              <a:ext uri="{FF2B5EF4-FFF2-40B4-BE49-F238E27FC236}">
                <a16:creationId xmlns:a16="http://schemas.microsoft.com/office/drawing/2014/main" id="{BF242AB7-D672-F646-9730-04369D7E1C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C704732-CE6B-674A-AF58-49A27E931F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3F26DF-276B-6D4A-A2CC-705684935E08}" type="slidenum">
              <a:rPr lang="en-US" smtClean="0"/>
              <a:t>‹#›</a:t>
            </a:fld>
            <a:endParaRPr lang="en-US"/>
          </a:p>
        </p:txBody>
      </p:sp>
    </p:spTree>
    <p:extLst>
      <p:ext uri="{BB962C8B-B14F-4D97-AF65-F5344CB8AC3E}">
        <p14:creationId xmlns:p14="http://schemas.microsoft.com/office/powerpoint/2010/main" val="807656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262F09-6412-C146-9CE3-2A39CB992E48}" type="datetimeFigureOut">
              <a:rPr lang="en-US" smtClean="0"/>
              <a:t>10/17/2019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7129A-5974-B74E-B0DA-C7C7E1CD8794}" type="slidenum">
              <a:rPr lang="en-US" smtClean="0"/>
              <a:t>‹#›</a:t>
            </a:fld>
            <a:endParaRPr lang="en-US"/>
          </a:p>
        </p:txBody>
      </p:sp>
    </p:spTree>
    <p:extLst>
      <p:ext uri="{BB962C8B-B14F-4D97-AF65-F5344CB8AC3E}">
        <p14:creationId xmlns:p14="http://schemas.microsoft.com/office/powerpoint/2010/main" val="60148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Full Color">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4533A2F-E7C3-914B-A709-0A89805C9C49}"/>
              </a:ext>
            </a:extLst>
          </p:cNvPr>
          <p:cNvSpPr>
            <a:spLocks noGrp="1"/>
          </p:cNvSpPr>
          <p:nvPr>
            <p:ph type="subTitle" idx="1" hasCustomPrompt="1"/>
          </p:nvPr>
        </p:nvSpPr>
        <p:spPr>
          <a:xfrm>
            <a:off x="1378857" y="3717789"/>
            <a:ext cx="9144000" cy="249299"/>
          </a:xfrm>
          <a:prstGeom prst="rect">
            <a:avLst/>
          </a:prstGeom>
        </p:spPr>
        <p:txBody>
          <a:bodyPr lIns="0" tIns="0" rIns="0" bIns="0">
            <a:spAutoFit/>
          </a:bodyPr>
          <a:lstStyle>
            <a:lvl1pPr marL="0" indent="0" algn="l">
              <a:buNone/>
              <a:defRPr sz="1800" spc="100" baseline="0">
                <a:solidFill>
                  <a:srgbClr val="FF6C2B"/>
                </a:solidFill>
                <a:latin typeface="Verdana" panose="020B0604030504040204" pitchFamily="34" charset="0"/>
                <a:ea typeface="Verdana" panose="020B0604030504040204" pitchFamily="34" charset="0"/>
                <a:cs typeface="Verdana" panose="020B060403050404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Subtitle</a:t>
            </a:r>
          </a:p>
        </p:txBody>
      </p:sp>
      <p:pic>
        <p:nvPicPr>
          <p:cNvPr id="11" name="Picture 10">
            <a:extLst>
              <a:ext uri="{FF2B5EF4-FFF2-40B4-BE49-F238E27FC236}">
                <a16:creationId xmlns:a16="http://schemas.microsoft.com/office/drawing/2014/main" id="{E8F1FAA2-72A7-1D49-A341-B2DA34339FF9}"/>
              </a:ext>
            </a:extLst>
          </p:cNvPr>
          <p:cNvPicPr>
            <a:picLocks noChangeAspect="1"/>
          </p:cNvPicPr>
          <p:nvPr userDrawn="1"/>
        </p:nvPicPr>
        <p:blipFill>
          <a:blip r:embed="rId2"/>
          <a:stretch>
            <a:fillRect/>
          </a:stretch>
        </p:blipFill>
        <p:spPr>
          <a:xfrm>
            <a:off x="612648" y="2219685"/>
            <a:ext cx="4134917" cy="448056"/>
          </a:xfrm>
          <a:prstGeom prst="rect">
            <a:avLst/>
          </a:prstGeom>
        </p:spPr>
      </p:pic>
      <p:sp>
        <p:nvSpPr>
          <p:cNvPr id="13" name="Text Placeholder 12">
            <a:extLst>
              <a:ext uri="{FF2B5EF4-FFF2-40B4-BE49-F238E27FC236}">
                <a16:creationId xmlns:a16="http://schemas.microsoft.com/office/drawing/2014/main" id="{CE30098F-059E-FB4F-A231-D3BFF6F873D6}"/>
              </a:ext>
            </a:extLst>
          </p:cNvPr>
          <p:cNvSpPr>
            <a:spLocks noGrp="1"/>
          </p:cNvSpPr>
          <p:nvPr>
            <p:ph type="body" sz="quarter" idx="13" hasCustomPrompt="1"/>
          </p:nvPr>
        </p:nvSpPr>
        <p:spPr>
          <a:xfrm>
            <a:off x="1378858" y="4245975"/>
            <a:ext cx="3642911" cy="152349"/>
          </a:xfrm>
          <a:prstGeom prst="rect">
            <a:avLst/>
          </a:prstGeom>
        </p:spPr>
        <p:txBody>
          <a:bodyPr lIns="0" tIns="0" rIns="0" bIns="0">
            <a:spAutoFit/>
          </a:bodyPr>
          <a:lstStyle>
            <a:lvl1pPr marL="0" indent="0">
              <a:buNone/>
              <a:defRPr sz="1100" b="1">
                <a:solidFill>
                  <a:srgbClr val="384967"/>
                </a:solidFill>
                <a:latin typeface="Arial" panose="020B0604020202020204" pitchFamily="34" charset="0"/>
                <a:cs typeface="Arial" panose="020B0604020202020204" pitchFamily="34" charset="0"/>
              </a:defRPr>
            </a:lvl1pPr>
          </a:lstStyle>
          <a:p>
            <a:pPr lvl="0"/>
            <a:r>
              <a:rPr lang="en-US" dirty="0"/>
              <a:t>Month DD, YYYY</a:t>
            </a:r>
          </a:p>
        </p:txBody>
      </p:sp>
      <p:sp>
        <p:nvSpPr>
          <p:cNvPr id="15" name="Content Placeholder 14">
            <a:extLst>
              <a:ext uri="{FF2B5EF4-FFF2-40B4-BE49-F238E27FC236}">
                <a16:creationId xmlns:a16="http://schemas.microsoft.com/office/drawing/2014/main" id="{E4F6F26D-07DC-9746-A69E-7EFB6E8A700A}"/>
              </a:ext>
            </a:extLst>
          </p:cNvPr>
          <p:cNvSpPr>
            <a:spLocks noGrp="1"/>
          </p:cNvSpPr>
          <p:nvPr>
            <p:ph sz="quarter" idx="14" hasCustomPrompt="1"/>
          </p:nvPr>
        </p:nvSpPr>
        <p:spPr>
          <a:xfrm>
            <a:off x="1378858" y="5084864"/>
            <a:ext cx="4876119" cy="193899"/>
          </a:xfrm>
          <a:prstGeom prst="rect">
            <a:avLst/>
          </a:prstGeom>
        </p:spPr>
        <p:txBody>
          <a:bodyPr lIns="0" tIns="0" rIns="0" bIns="0">
            <a:spAutoFit/>
          </a:bodyPr>
          <a:lstStyle>
            <a:lvl1pPr marL="0" indent="0">
              <a:buNone/>
              <a:defRPr sz="1400" b="1">
                <a:solidFill>
                  <a:srgbClr val="384967"/>
                </a:solidFill>
                <a:latin typeface="Arial" panose="020B0604020202020204" pitchFamily="34" charset="0"/>
                <a:cs typeface="Arial" panose="020B0604020202020204" pitchFamily="34" charset="0"/>
              </a:defRPr>
            </a:lvl1pPr>
          </a:lstStyle>
          <a:p>
            <a:pPr lvl="0"/>
            <a:r>
              <a:rPr lang="en-US" dirty="0"/>
              <a:t>Presenter’s Name Last Name</a:t>
            </a:r>
          </a:p>
        </p:txBody>
      </p:sp>
      <p:sp>
        <p:nvSpPr>
          <p:cNvPr id="24" name="Content Placeholder 23">
            <a:extLst>
              <a:ext uri="{FF2B5EF4-FFF2-40B4-BE49-F238E27FC236}">
                <a16:creationId xmlns:a16="http://schemas.microsoft.com/office/drawing/2014/main" id="{C352A975-F799-5D45-BDB7-0EB47423E158}"/>
              </a:ext>
            </a:extLst>
          </p:cNvPr>
          <p:cNvSpPr>
            <a:spLocks noGrp="1"/>
          </p:cNvSpPr>
          <p:nvPr>
            <p:ph sz="quarter" idx="18" hasCustomPrompt="1"/>
          </p:nvPr>
        </p:nvSpPr>
        <p:spPr>
          <a:xfrm>
            <a:off x="1379539" y="3204887"/>
            <a:ext cx="9144000" cy="360099"/>
          </a:xfrm>
          <a:prstGeom prst="rect">
            <a:avLst/>
          </a:prstGeom>
        </p:spPr>
        <p:txBody>
          <a:bodyPr lIns="0" tIns="0" rIns="0" bIns="0">
            <a:spAutoFit/>
          </a:bodyPr>
          <a:lstStyle>
            <a:lvl1pPr marL="0" indent="0">
              <a:buNone/>
              <a:defRPr sz="2600" spc="1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Presentation Template Left Aligned Title</a:t>
            </a:r>
          </a:p>
        </p:txBody>
      </p:sp>
      <p:sp>
        <p:nvSpPr>
          <p:cNvPr id="8" name="TextBox 7">
            <a:extLst>
              <a:ext uri="{FF2B5EF4-FFF2-40B4-BE49-F238E27FC236}">
                <a16:creationId xmlns:a16="http://schemas.microsoft.com/office/drawing/2014/main" id="{846FCB96-A47A-4EA4-B65B-8B439EA2B986}"/>
              </a:ext>
            </a:extLst>
          </p:cNvPr>
          <p:cNvSpPr txBox="1"/>
          <p:nvPr userDrawn="1"/>
        </p:nvSpPr>
        <p:spPr>
          <a:xfrm>
            <a:off x="594127" y="6493964"/>
            <a:ext cx="3536546" cy="200055"/>
          </a:xfrm>
          <a:prstGeom prst="rect">
            <a:avLst/>
          </a:prstGeom>
          <a:noFill/>
        </p:spPr>
        <p:txBody>
          <a:bodyPr wrap="none" rtlCol="0">
            <a:spAutoFit/>
          </a:bodyPr>
          <a:lstStyle/>
          <a:p>
            <a:pPr marL="0" algn="l" defTabSz="914400" rtl="0" eaLnBrk="1" latinLnBrk="0" hangingPunct="1"/>
            <a:r>
              <a:rPr lang="en-US" sz="700" kern="1200" spc="100" baseline="0" dirty="0">
                <a:solidFill>
                  <a:schemeClr val="accent5"/>
                </a:solidFill>
                <a:latin typeface="Arial" panose="020B0604020202020204" pitchFamily="34" charset="0"/>
                <a:ea typeface="+mn-ea"/>
                <a:cs typeface="Arial" panose="020B0604020202020204" pitchFamily="34" charset="0"/>
              </a:rPr>
              <a:t>© Copyright 2018 Magnitude Software, Inc. All Rights Reserved.</a:t>
            </a:r>
          </a:p>
        </p:txBody>
      </p:sp>
      <p:sp>
        <p:nvSpPr>
          <p:cNvPr id="9" name="Text Placeholder 11">
            <a:extLst>
              <a:ext uri="{FF2B5EF4-FFF2-40B4-BE49-F238E27FC236}">
                <a16:creationId xmlns:a16="http://schemas.microsoft.com/office/drawing/2014/main" id="{2F32F9C9-9523-486B-A361-321280D76246}"/>
              </a:ext>
            </a:extLst>
          </p:cNvPr>
          <p:cNvSpPr>
            <a:spLocks noGrp="1"/>
          </p:cNvSpPr>
          <p:nvPr>
            <p:ph type="body" sz="quarter" idx="19" hasCustomPrompt="1"/>
          </p:nvPr>
        </p:nvSpPr>
        <p:spPr>
          <a:xfrm>
            <a:off x="1378857" y="372449"/>
            <a:ext cx="8406851" cy="1568349"/>
          </a:xfrm>
          <a:prstGeom prst="rect">
            <a:avLst/>
          </a:prstGeom>
        </p:spPr>
        <p:txBody>
          <a:bodyPr/>
          <a:lstStyle>
            <a:lvl1pPr marL="0" indent="0">
              <a:buNone/>
              <a:defRPr sz="1800">
                <a:solidFill>
                  <a:schemeClr val="accent5"/>
                </a:solidFill>
              </a:defRPr>
            </a:lvl1pPr>
            <a:lvl2pPr>
              <a:defRPr>
                <a:sym typeface="Wingdings" panose="05000000000000000000" pitchFamily="2" charset="2"/>
              </a:defRPr>
            </a:lvl2pPr>
            <a:lvl3pPr marL="914377" indent="0">
              <a:buNone/>
              <a:defRPr/>
            </a:lvl3pPr>
            <a:lvl4pPr marL="1371566" indent="0">
              <a:buNone/>
              <a:defRPr/>
            </a:lvl4pPr>
            <a:lvl5pPr marL="1828755" indent="0">
              <a:buNone/>
              <a:defRPr/>
            </a:lvl5pPr>
          </a:lstStyle>
          <a:p>
            <a:pPr lvl="0"/>
            <a:r>
              <a:rPr lang="en-US" dirty="0"/>
              <a:t>To insert full-page background image:</a:t>
            </a:r>
            <a:br>
              <a:rPr lang="en-US" dirty="0"/>
            </a:br>
            <a:r>
              <a:rPr lang="en-US" dirty="0"/>
              <a:t>  - Go to Design, Format Background, Fill</a:t>
            </a:r>
            <a:br>
              <a:rPr lang="en-US" dirty="0"/>
            </a:br>
            <a:r>
              <a:rPr lang="en-US" dirty="0"/>
              <a:t>  - Choose “Picture or texture fill” and insert picture from file, clipboard or online</a:t>
            </a:r>
            <a:br>
              <a:rPr lang="en-US" dirty="0"/>
            </a:br>
            <a:r>
              <a:rPr lang="en-US" dirty="0"/>
              <a:t>  - Delete this placeholder when finished</a:t>
            </a:r>
          </a:p>
        </p:txBody>
      </p:sp>
    </p:spTree>
    <p:extLst>
      <p:ext uri="{BB962C8B-B14F-4D97-AF65-F5344CB8AC3E}">
        <p14:creationId xmlns:p14="http://schemas.microsoft.com/office/powerpoint/2010/main" val="316614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28" userDrawn="1">
          <p15:clr>
            <a:srgbClr val="FBAE40"/>
          </p15:clr>
        </p15:guide>
        <p15:guide id="2" pos="86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Dar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762EB1D-10D4-DA4C-BAA8-3AC48EC76A9F}"/>
              </a:ext>
            </a:extLst>
          </p:cNvPr>
          <p:cNvPicPr>
            <a:picLocks noChangeAspect="1"/>
          </p:cNvPicPr>
          <p:nvPr userDrawn="1"/>
        </p:nvPicPr>
        <p:blipFill>
          <a:blip r:embed="rId2"/>
          <a:stretch>
            <a:fillRect/>
          </a:stretch>
        </p:blipFill>
        <p:spPr>
          <a:xfrm>
            <a:off x="685800" y="6320997"/>
            <a:ext cx="1371600" cy="148628"/>
          </a:xfrm>
          <a:prstGeom prst="rect">
            <a:avLst/>
          </a:prstGeom>
        </p:spPr>
      </p:pic>
      <p:sp>
        <p:nvSpPr>
          <p:cNvPr id="10" name="Rectangle 9">
            <a:extLst>
              <a:ext uri="{FF2B5EF4-FFF2-40B4-BE49-F238E27FC236}">
                <a16:creationId xmlns:a16="http://schemas.microsoft.com/office/drawing/2014/main" id="{582312E7-38F9-4D40-968D-73C8E4DD9063}"/>
              </a:ext>
            </a:extLst>
          </p:cNvPr>
          <p:cNvSpPr/>
          <p:nvPr userDrawn="1"/>
        </p:nvSpPr>
        <p:spPr>
          <a:xfrm>
            <a:off x="685801" y="685800"/>
            <a:ext cx="10807700" cy="5486400"/>
          </a:xfrm>
          <a:prstGeom prst="rect">
            <a:avLst/>
          </a:prstGeom>
          <a:solidFill>
            <a:srgbClr val="3849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Text Placeholder 11">
            <a:extLst>
              <a:ext uri="{FF2B5EF4-FFF2-40B4-BE49-F238E27FC236}">
                <a16:creationId xmlns:a16="http://schemas.microsoft.com/office/drawing/2014/main" id="{71CF27E4-7986-7C4C-9A0F-92F46B47F1C6}"/>
              </a:ext>
            </a:extLst>
          </p:cNvPr>
          <p:cNvSpPr>
            <a:spLocks noGrp="1"/>
          </p:cNvSpPr>
          <p:nvPr>
            <p:ph type="body" sz="quarter" idx="18" hasCustomPrompt="1"/>
          </p:nvPr>
        </p:nvSpPr>
        <p:spPr>
          <a:xfrm>
            <a:off x="1783081" y="3209544"/>
            <a:ext cx="1654601" cy="438912"/>
          </a:xfrm>
          <a:prstGeom prst="rect">
            <a:avLst/>
          </a:prstGeom>
        </p:spPr>
        <p:txBody>
          <a:bodyPr/>
          <a:lstStyle>
            <a:lvl1pPr marL="0" indent="0">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Our Vision</a:t>
            </a:r>
          </a:p>
        </p:txBody>
      </p:sp>
      <p:sp>
        <p:nvSpPr>
          <p:cNvPr id="12" name="Text Placeholder 13">
            <a:extLst>
              <a:ext uri="{FF2B5EF4-FFF2-40B4-BE49-F238E27FC236}">
                <a16:creationId xmlns:a16="http://schemas.microsoft.com/office/drawing/2014/main" id="{AC624FBC-6BC9-8540-8531-C61EE1CBD04D}"/>
              </a:ext>
            </a:extLst>
          </p:cNvPr>
          <p:cNvSpPr>
            <a:spLocks noGrp="1"/>
          </p:cNvSpPr>
          <p:nvPr>
            <p:ph type="body" sz="quarter" idx="19" hasCustomPrompt="1"/>
          </p:nvPr>
        </p:nvSpPr>
        <p:spPr>
          <a:xfrm>
            <a:off x="4873752" y="2286000"/>
            <a:ext cx="5870448" cy="1138132"/>
          </a:xfrm>
          <a:prstGeom prst="rect">
            <a:avLst/>
          </a:prstGeom>
        </p:spPr>
        <p:txBody>
          <a:bodyPr lIns="0" rIns="0">
            <a:spAutoFit/>
          </a:bodyPr>
          <a:lstStyle>
            <a:lvl1pPr marL="0" marR="0" indent="0" algn="l" defTabSz="914377" rtl="0" eaLnBrk="1" fontAlgn="auto" latinLnBrk="0" hangingPunct="1">
              <a:lnSpc>
                <a:spcPts val="2800"/>
              </a:lnSpc>
              <a:spcBef>
                <a:spcPts val="0"/>
              </a:spcBef>
              <a:spcAft>
                <a:spcPts val="0"/>
              </a:spcAft>
              <a:buClrTx/>
              <a:buSzTx/>
              <a:buFont typeface="Arial" panose="020B0604020202020204" pitchFamily="34" charset="0"/>
              <a:buNone/>
              <a:tabLst/>
              <a:defRPr sz="2000">
                <a:solidFill>
                  <a:schemeClr val="bg1"/>
                </a:solidFill>
                <a:latin typeface="Arial" panose="020B0604020202020204" pitchFamily="34" charset="0"/>
                <a:cs typeface="Arial" panose="020B0604020202020204" pitchFamily="34" charset="0"/>
              </a:defRPr>
            </a:lvl1pPr>
          </a:lstStyle>
          <a:p>
            <a:pPr lvl="0"/>
            <a:r>
              <a:rPr lang="en-US" dirty="0"/>
              <a:t>Lorem ipsum is simply dummy text of the printing and typesetting industry. Lorem ipsum has been </a:t>
            </a:r>
          </a:p>
          <a:p>
            <a:pPr lvl="0"/>
            <a:r>
              <a:rPr lang="en-US" dirty="0"/>
              <a:t>the industry’s standard dummy.</a:t>
            </a:r>
          </a:p>
        </p:txBody>
      </p:sp>
      <p:sp>
        <p:nvSpPr>
          <p:cNvPr id="13" name="Text Placeholder 13">
            <a:extLst>
              <a:ext uri="{FF2B5EF4-FFF2-40B4-BE49-F238E27FC236}">
                <a16:creationId xmlns:a16="http://schemas.microsoft.com/office/drawing/2014/main" id="{95196583-7C5C-834B-9768-4103A6542CAE}"/>
              </a:ext>
            </a:extLst>
          </p:cNvPr>
          <p:cNvSpPr>
            <a:spLocks noGrp="1"/>
          </p:cNvSpPr>
          <p:nvPr>
            <p:ph type="body" sz="quarter" idx="20" hasCustomPrompt="1"/>
          </p:nvPr>
        </p:nvSpPr>
        <p:spPr>
          <a:xfrm>
            <a:off x="4873752" y="3419856"/>
            <a:ext cx="5870448" cy="1191160"/>
          </a:xfrm>
          <a:prstGeom prst="rect">
            <a:avLst/>
          </a:prstGeom>
        </p:spPr>
        <p:txBody>
          <a:bodyPr lIns="0" rIns="0">
            <a:spAutoFit/>
          </a:bodyPr>
          <a:lstStyle>
            <a:lvl1pPr marL="0" marR="0" indent="0" algn="l" defTabSz="914377" rtl="0" eaLnBrk="1" fontAlgn="auto" latinLnBrk="0" hangingPunct="1">
              <a:lnSpc>
                <a:spcPts val="2200"/>
              </a:lnSpc>
              <a:spcBef>
                <a:spcPts val="0"/>
              </a:spcBef>
              <a:spcAft>
                <a:spcPts val="0"/>
              </a:spcAft>
              <a:buClrTx/>
              <a:buSzTx/>
              <a:buFont typeface="Arial" panose="020B0604020202020204" pitchFamily="34" charset="0"/>
              <a:buNone/>
              <a:tabLst/>
              <a:defRPr sz="1400">
                <a:solidFill>
                  <a:schemeClr val="bg1"/>
                </a:solidFill>
                <a:latin typeface="Arial" panose="020B0604020202020204" pitchFamily="34" charset="0"/>
                <a:cs typeface="Arial" panose="020B0604020202020204" pitchFamily="34" charset="0"/>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a:t>
            </a:r>
          </a:p>
        </p:txBody>
      </p:sp>
    </p:spTree>
    <p:extLst>
      <p:ext uri="{BB962C8B-B14F-4D97-AF65-F5344CB8AC3E}">
        <p14:creationId xmlns:p14="http://schemas.microsoft.com/office/powerpoint/2010/main" val="4004876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Ligh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FF71918-E763-4042-9752-BDE5E7209073}"/>
              </a:ext>
            </a:extLst>
          </p:cNvPr>
          <p:cNvPicPr>
            <a:picLocks noChangeAspect="1"/>
          </p:cNvPicPr>
          <p:nvPr userDrawn="1"/>
        </p:nvPicPr>
        <p:blipFill>
          <a:blip r:embed="rId2"/>
          <a:stretch>
            <a:fillRect/>
          </a:stretch>
        </p:blipFill>
        <p:spPr>
          <a:xfrm>
            <a:off x="685800" y="6320997"/>
            <a:ext cx="1371600" cy="148628"/>
          </a:xfrm>
          <a:prstGeom prst="rect">
            <a:avLst/>
          </a:prstGeom>
        </p:spPr>
      </p:pic>
      <p:sp>
        <p:nvSpPr>
          <p:cNvPr id="10" name="Text Placeholder 11">
            <a:extLst>
              <a:ext uri="{FF2B5EF4-FFF2-40B4-BE49-F238E27FC236}">
                <a16:creationId xmlns:a16="http://schemas.microsoft.com/office/drawing/2014/main" id="{109753AC-D854-C849-9CB2-328372B69EBE}"/>
              </a:ext>
            </a:extLst>
          </p:cNvPr>
          <p:cNvSpPr>
            <a:spLocks noGrp="1"/>
          </p:cNvSpPr>
          <p:nvPr>
            <p:ph type="body" sz="quarter" idx="18" hasCustomPrompt="1"/>
          </p:nvPr>
        </p:nvSpPr>
        <p:spPr>
          <a:xfrm>
            <a:off x="2240280" y="1133856"/>
            <a:ext cx="2048141" cy="438912"/>
          </a:xfrm>
          <a:prstGeom prst="rect">
            <a:avLst/>
          </a:prstGeom>
        </p:spPr>
        <p:txBody>
          <a:bodyPr lIns="0" tIns="0" rIns="0" bIns="0">
            <a:noAutofit/>
          </a:bodyPr>
          <a:lstStyle>
            <a:lvl1pPr marL="0" indent="0">
              <a:buNone/>
              <a:defRPr sz="28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Our Vision</a:t>
            </a:r>
          </a:p>
        </p:txBody>
      </p:sp>
      <p:sp>
        <p:nvSpPr>
          <p:cNvPr id="11" name="Text Placeholder 13">
            <a:extLst>
              <a:ext uri="{FF2B5EF4-FFF2-40B4-BE49-F238E27FC236}">
                <a16:creationId xmlns:a16="http://schemas.microsoft.com/office/drawing/2014/main" id="{C3319F04-8133-C742-B118-4647A3B1BE4B}"/>
              </a:ext>
            </a:extLst>
          </p:cNvPr>
          <p:cNvSpPr>
            <a:spLocks noGrp="1"/>
          </p:cNvSpPr>
          <p:nvPr>
            <p:ph type="body" sz="quarter" idx="19" hasCustomPrompt="1"/>
          </p:nvPr>
        </p:nvSpPr>
        <p:spPr>
          <a:xfrm>
            <a:off x="2240280" y="2267714"/>
            <a:ext cx="8421624" cy="1351267"/>
          </a:xfrm>
          <a:prstGeom prst="rect">
            <a:avLst/>
          </a:prstGeom>
        </p:spPr>
        <p:txBody>
          <a:bodyPr lIns="0" tIns="0" rIns="0" bIns="0">
            <a:spAutoFit/>
          </a:bodyPr>
          <a:lstStyle>
            <a:lvl1pPr marL="0" marR="0" indent="0" algn="l" defTabSz="914377" rtl="0" eaLnBrk="1" fontAlgn="auto" latinLnBrk="0" hangingPunct="1">
              <a:lnSpc>
                <a:spcPts val="36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stStyle>
          <a:p>
            <a:pPr lvl="0"/>
            <a:r>
              <a:rPr lang="en-US" dirty="0"/>
              <a:t>Lorem ipsum is simply dummy text of the printing </a:t>
            </a:r>
            <a:br>
              <a:rPr lang="en-US" dirty="0"/>
            </a:br>
            <a:r>
              <a:rPr lang="en-US" dirty="0"/>
              <a:t>and typesetting industry. Lorem ipsum has been </a:t>
            </a:r>
          </a:p>
          <a:p>
            <a:pPr lvl="0"/>
            <a:r>
              <a:rPr lang="en-US" dirty="0"/>
              <a:t>the industry’s standard dummy.</a:t>
            </a:r>
          </a:p>
        </p:txBody>
      </p:sp>
      <p:sp>
        <p:nvSpPr>
          <p:cNvPr id="12" name="Text Placeholder 13">
            <a:extLst>
              <a:ext uri="{FF2B5EF4-FFF2-40B4-BE49-F238E27FC236}">
                <a16:creationId xmlns:a16="http://schemas.microsoft.com/office/drawing/2014/main" id="{C392080B-4A59-B847-8EC9-62085A489B0A}"/>
              </a:ext>
            </a:extLst>
          </p:cNvPr>
          <p:cNvSpPr>
            <a:spLocks noGrp="1"/>
          </p:cNvSpPr>
          <p:nvPr>
            <p:ph type="body" sz="quarter" idx="20" hasCustomPrompt="1"/>
          </p:nvPr>
        </p:nvSpPr>
        <p:spPr>
          <a:xfrm>
            <a:off x="2240280" y="3753866"/>
            <a:ext cx="8421624" cy="963597"/>
          </a:xfrm>
          <a:prstGeom prst="rect">
            <a:avLst/>
          </a:prstGeom>
        </p:spPr>
        <p:txBody>
          <a:bodyPr lIns="0" tIns="0" rIns="0" bIns="0">
            <a:spAutoFit/>
          </a:bodyPr>
          <a:lstStyle>
            <a:lvl1pPr marL="0" marR="0" indent="0" algn="l" defTabSz="914377" rtl="0" eaLnBrk="1" fontAlgn="auto" latinLnBrk="0" hangingPunct="1">
              <a:lnSpc>
                <a:spcPts val="2600"/>
              </a:lnSpc>
              <a:spcBef>
                <a:spcPts val="0"/>
              </a:spcBef>
              <a:spcAft>
                <a:spcPts val="0"/>
              </a:spcAft>
              <a:buClrTx/>
              <a:buSzTx/>
              <a:buFont typeface="Arial" panose="020B0604020202020204" pitchFamily="34" charset="0"/>
              <a:buNone/>
              <a:tabLst/>
              <a:defRPr sz="1600">
                <a:solidFill>
                  <a:schemeClr val="tx1"/>
                </a:solidFill>
                <a:latin typeface="Arial" panose="020B0604020202020204" pitchFamily="34" charset="0"/>
                <a:cs typeface="Arial" panose="020B0604020202020204" pitchFamily="34" charset="0"/>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a:t>
            </a:r>
          </a:p>
        </p:txBody>
      </p:sp>
    </p:spTree>
    <p:extLst>
      <p:ext uri="{BB962C8B-B14F-4D97-AF65-F5344CB8AC3E}">
        <p14:creationId xmlns:p14="http://schemas.microsoft.com/office/powerpoint/2010/main" val="475000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rge Dar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9FF92DF-940A-0C4A-8918-3A674827D310}"/>
              </a:ext>
            </a:extLst>
          </p:cNvPr>
          <p:cNvPicPr>
            <a:picLocks noChangeAspect="1"/>
          </p:cNvPicPr>
          <p:nvPr userDrawn="1"/>
        </p:nvPicPr>
        <p:blipFill>
          <a:blip r:embed="rId2"/>
          <a:stretch>
            <a:fillRect/>
          </a:stretch>
        </p:blipFill>
        <p:spPr>
          <a:xfrm>
            <a:off x="685800" y="6320997"/>
            <a:ext cx="1371600" cy="148628"/>
          </a:xfrm>
          <a:prstGeom prst="rect">
            <a:avLst/>
          </a:prstGeom>
        </p:spPr>
      </p:pic>
      <p:sp>
        <p:nvSpPr>
          <p:cNvPr id="10" name="Rectangle 9">
            <a:extLst>
              <a:ext uri="{FF2B5EF4-FFF2-40B4-BE49-F238E27FC236}">
                <a16:creationId xmlns:a16="http://schemas.microsoft.com/office/drawing/2014/main" id="{E68A1C30-A391-214B-826D-1A5DC5D043FC}"/>
              </a:ext>
            </a:extLst>
          </p:cNvPr>
          <p:cNvSpPr/>
          <p:nvPr userDrawn="1"/>
        </p:nvSpPr>
        <p:spPr>
          <a:xfrm>
            <a:off x="685801" y="685800"/>
            <a:ext cx="10807700" cy="5486400"/>
          </a:xfrm>
          <a:prstGeom prst="rect">
            <a:avLst/>
          </a:prstGeom>
          <a:solidFill>
            <a:srgbClr val="3849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Text Placeholder 11">
            <a:extLst>
              <a:ext uri="{FF2B5EF4-FFF2-40B4-BE49-F238E27FC236}">
                <a16:creationId xmlns:a16="http://schemas.microsoft.com/office/drawing/2014/main" id="{A17505DF-8D9D-7F48-A22C-3EBFD2C8CBB0}"/>
              </a:ext>
            </a:extLst>
          </p:cNvPr>
          <p:cNvSpPr>
            <a:spLocks noGrp="1"/>
          </p:cNvSpPr>
          <p:nvPr>
            <p:ph type="body" sz="quarter" idx="18" hasCustomPrompt="1"/>
          </p:nvPr>
        </p:nvSpPr>
        <p:spPr>
          <a:xfrm>
            <a:off x="2240280" y="1453896"/>
            <a:ext cx="2048141" cy="438912"/>
          </a:xfrm>
          <a:prstGeom prst="rect">
            <a:avLst/>
          </a:prstGeom>
        </p:spPr>
        <p:txBody>
          <a:bodyPr lIns="0" tIns="0" rIns="0" bIns="0">
            <a:noAutofit/>
          </a:bodyPr>
          <a:lstStyle>
            <a:lvl1pPr marL="0" indent="0">
              <a:buNone/>
              <a:defRPr sz="28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Our Vision</a:t>
            </a:r>
          </a:p>
        </p:txBody>
      </p:sp>
      <p:sp>
        <p:nvSpPr>
          <p:cNvPr id="12" name="Text Placeholder 13">
            <a:extLst>
              <a:ext uri="{FF2B5EF4-FFF2-40B4-BE49-F238E27FC236}">
                <a16:creationId xmlns:a16="http://schemas.microsoft.com/office/drawing/2014/main" id="{388E17E6-F9AA-D440-B229-7E876379B86E}"/>
              </a:ext>
            </a:extLst>
          </p:cNvPr>
          <p:cNvSpPr>
            <a:spLocks noGrp="1"/>
          </p:cNvSpPr>
          <p:nvPr>
            <p:ph type="body" sz="quarter" idx="19" hasCustomPrompt="1"/>
          </p:nvPr>
        </p:nvSpPr>
        <p:spPr>
          <a:xfrm>
            <a:off x="2240280" y="2468882"/>
            <a:ext cx="8421624" cy="1351267"/>
          </a:xfrm>
          <a:prstGeom prst="rect">
            <a:avLst/>
          </a:prstGeom>
        </p:spPr>
        <p:txBody>
          <a:bodyPr lIns="0" tIns="0" rIns="0" bIns="0">
            <a:spAutoFit/>
          </a:bodyPr>
          <a:lstStyle>
            <a:lvl1pPr marL="0" marR="0" indent="0" algn="l" defTabSz="914377" rtl="0" eaLnBrk="1" fontAlgn="auto" latinLnBrk="0" hangingPunct="1">
              <a:lnSpc>
                <a:spcPts val="3600"/>
              </a:lnSpc>
              <a:spcBef>
                <a:spcPts val="0"/>
              </a:spcBef>
              <a:spcAft>
                <a:spcPts val="0"/>
              </a:spcAft>
              <a:buClrTx/>
              <a:buSzTx/>
              <a:buFont typeface="Arial" panose="020B0604020202020204" pitchFamily="34" charset="0"/>
              <a:buNone/>
              <a:tabLst/>
              <a:defRPr sz="2800">
                <a:solidFill>
                  <a:schemeClr val="bg1"/>
                </a:solidFill>
                <a:latin typeface="Arial" panose="020B0604020202020204" pitchFamily="34" charset="0"/>
                <a:cs typeface="Arial" panose="020B0604020202020204" pitchFamily="34" charset="0"/>
              </a:defRPr>
            </a:lvl1pPr>
          </a:lstStyle>
          <a:p>
            <a:pPr lvl="0"/>
            <a:r>
              <a:rPr lang="en-US" dirty="0"/>
              <a:t>Lorem ipsum is simply dummy text of the printing </a:t>
            </a:r>
            <a:br>
              <a:rPr lang="en-US" dirty="0"/>
            </a:br>
            <a:r>
              <a:rPr lang="en-US" dirty="0"/>
              <a:t>and typesetting industry. Lorem ipsum has been </a:t>
            </a:r>
          </a:p>
          <a:p>
            <a:pPr lvl="0"/>
            <a:r>
              <a:rPr lang="en-US" dirty="0"/>
              <a:t>the industry’s standard dummy.</a:t>
            </a:r>
          </a:p>
        </p:txBody>
      </p:sp>
      <p:sp>
        <p:nvSpPr>
          <p:cNvPr id="13" name="Text Placeholder 13">
            <a:extLst>
              <a:ext uri="{FF2B5EF4-FFF2-40B4-BE49-F238E27FC236}">
                <a16:creationId xmlns:a16="http://schemas.microsoft.com/office/drawing/2014/main" id="{3F1F09A6-DFB8-2F40-A8B7-6C279C8F2AE2}"/>
              </a:ext>
            </a:extLst>
          </p:cNvPr>
          <p:cNvSpPr>
            <a:spLocks noGrp="1"/>
          </p:cNvSpPr>
          <p:nvPr>
            <p:ph type="body" sz="quarter" idx="20" hasCustomPrompt="1"/>
          </p:nvPr>
        </p:nvSpPr>
        <p:spPr>
          <a:xfrm>
            <a:off x="2240280" y="3937572"/>
            <a:ext cx="8421624" cy="963597"/>
          </a:xfrm>
          <a:prstGeom prst="rect">
            <a:avLst/>
          </a:prstGeom>
        </p:spPr>
        <p:txBody>
          <a:bodyPr lIns="0" tIns="0" rIns="0" bIns="0">
            <a:spAutoFit/>
          </a:bodyPr>
          <a:lstStyle>
            <a:lvl1pPr marL="0" marR="0" indent="0" algn="l" defTabSz="914377" rtl="0" eaLnBrk="1" fontAlgn="auto" latinLnBrk="0" hangingPunct="1">
              <a:lnSpc>
                <a:spcPts val="2600"/>
              </a:lnSpc>
              <a:spcBef>
                <a:spcPts val="0"/>
              </a:spcBef>
              <a:spcAft>
                <a:spcPts val="0"/>
              </a:spcAft>
              <a:buClrTx/>
              <a:buSzTx/>
              <a:buFont typeface="Arial" panose="020B0604020202020204" pitchFamily="34" charset="0"/>
              <a:buNone/>
              <a:tabLst/>
              <a:defRPr sz="1600">
                <a:solidFill>
                  <a:schemeClr val="bg1"/>
                </a:solidFill>
                <a:latin typeface="Arial" panose="020B0604020202020204" pitchFamily="34" charset="0"/>
                <a:cs typeface="Arial" panose="020B0604020202020204" pitchFamily="34" charset="0"/>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a:t>
            </a:r>
          </a:p>
        </p:txBody>
      </p:sp>
    </p:spTree>
    <p:extLst>
      <p:ext uri="{BB962C8B-B14F-4D97-AF65-F5344CB8AC3E}">
        <p14:creationId xmlns:p14="http://schemas.microsoft.com/office/powerpoint/2010/main" val="3463241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10" name="Text Placeholder 10">
            <a:extLst>
              <a:ext uri="{FF2B5EF4-FFF2-40B4-BE49-F238E27FC236}">
                <a16:creationId xmlns:a16="http://schemas.microsoft.com/office/drawing/2014/main" id="{0B376EC3-C7F3-CF40-BF13-CA5CE2494CE4}"/>
              </a:ext>
            </a:extLst>
          </p:cNvPr>
          <p:cNvSpPr>
            <a:spLocks noGrp="1"/>
          </p:cNvSpPr>
          <p:nvPr>
            <p:ph type="body" sz="quarter" idx="18" hasCustomPrompt="1"/>
          </p:nvPr>
        </p:nvSpPr>
        <p:spPr>
          <a:xfrm>
            <a:off x="667514" y="301753"/>
            <a:ext cx="7913687" cy="397032"/>
          </a:xfrm>
          <a:prstGeom prst="rect">
            <a:avLst/>
          </a:prstGeom>
        </p:spPr>
        <p:txBody>
          <a:bodyPr lIns="0" rIns="0">
            <a:spAutoFit/>
          </a:bodyPr>
          <a:lstStyle>
            <a:lvl1pPr marL="0" indent="0">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Long Form Headline </a:t>
            </a:r>
          </a:p>
        </p:txBody>
      </p:sp>
    </p:spTree>
    <p:extLst>
      <p:ext uri="{BB962C8B-B14F-4D97-AF65-F5344CB8AC3E}">
        <p14:creationId xmlns:p14="http://schemas.microsoft.com/office/powerpoint/2010/main" val="3751485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line and Subheadline">
    <p:spTree>
      <p:nvGrpSpPr>
        <p:cNvPr id="1" name=""/>
        <p:cNvGrpSpPr/>
        <p:nvPr/>
      </p:nvGrpSpPr>
      <p:grpSpPr>
        <a:xfrm>
          <a:off x="0" y="0"/>
          <a:ext cx="0" cy="0"/>
          <a:chOff x="0" y="0"/>
          <a:chExt cx="0" cy="0"/>
        </a:xfrm>
      </p:grpSpPr>
      <p:sp>
        <p:nvSpPr>
          <p:cNvPr id="10" name="Text Placeholder 10">
            <a:extLst>
              <a:ext uri="{FF2B5EF4-FFF2-40B4-BE49-F238E27FC236}">
                <a16:creationId xmlns:a16="http://schemas.microsoft.com/office/drawing/2014/main" id="{0B376EC3-C7F3-CF40-BF13-CA5CE2494CE4}"/>
              </a:ext>
            </a:extLst>
          </p:cNvPr>
          <p:cNvSpPr>
            <a:spLocks noGrp="1"/>
          </p:cNvSpPr>
          <p:nvPr>
            <p:ph type="body" sz="quarter" idx="18" hasCustomPrompt="1"/>
          </p:nvPr>
        </p:nvSpPr>
        <p:spPr>
          <a:xfrm>
            <a:off x="667514" y="301753"/>
            <a:ext cx="7913687" cy="397032"/>
          </a:xfrm>
          <a:prstGeom prst="rect">
            <a:avLst/>
          </a:prstGeom>
        </p:spPr>
        <p:txBody>
          <a:bodyPr lIns="0" rIns="0">
            <a:spAutoFit/>
          </a:bodyPr>
          <a:lstStyle>
            <a:lvl1pPr marL="0" indent="0">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Long Form Headline </a:t>
            </a:r>
          </a:p>
        </p:txBody>
      </p:sp>
      <p:sp>
        <p:nvSpPr>
          <p:cNvPr id="12" name="Text Placeholder 11">
            <a:extLst>
              <a:ext uri="{FF2B5EF4-FFF2-40B4-BE49-F238E27FC236}">
                <a16:creationId xmlns:a16="http://schemas.microsoft.com/office/drawing/2014/main" id="{688B383D-27F2-B74C-9A1F-BFF43D6D6577}"/>
              </a:ext>
            </a:extLst>
          </p:cNvPr>
          <p:cNvSpPr>
            <a:spLocks noGrp="1"/>
          </p:cNvSpPr>
          <p:nvPr>
            <p:ph type="body" sz="quarter" idx="19" hasCustomPrompt="1"/>
          </p:nvPr>
        </p:nvSpPr>
        <p:spPr>
          <a:xfrm>
            <a:off x="666749" y="731520"/>
            <a:ext cx="7943851" cy="523220"/>
          </a:xfrm>
          <a:prstGeom prst="rect">
            <a:avLst/>
          </a:prstGeom>
        </p:spPr>
        <p:txBody>
          <a:bodyPr lIns="0" rIns="0">
            <a:spAutoFit/>
          </a:bodyPr>
          <a:lstStyle>
            <a:lvl1pPr marL="0" indent="0">
              <a:lnSpc>
                <a:spcPct val="100000"/>
              </a:lnSpc>
              <a:buNone/>
              <a:defRPr sz="1400">
                <a:solidFill>
                  <a:schemeClr val="tx1"/>
                </a:solidFill>
                <a:latin typeface="Arial" panose="020B0604020202020204" pitchFamily="34" charset="0"/>
                <a:cs typeface="Arial" panose="020B0604020202020204" pitchFamily="34" charset="0"/>
              </a:defRPr>
            </a:lvl1pPr>
            <a:lvl2pPr marL="457189" indent="0">
              <a:buNone/>
              <a:defRPr sz="1400">
                <a:solidFill>
                  <a:srgbClr val="768093"/>
                </a:solidFill>
                <a:latin typeface="Arial" panose="020B0604020202020204" pitchFamily="34" charset="0"/>
                <a:cs typeface="Arial" panose="020B0604020202020204" pitchFamily="34" charset="0"/>
              </a:defRPr>
            </a:lvl2pPr>
            <a:lvl3pPr marL="914377" indent="0">
              <a:buNone/>
              <a:defRPr sz="1400">
                <a:solidFill>
                  <a:srgbClr val="768093"/>
                </a:solidFill>
                <a:latin typeface="Arial" panose="020B0604020202020204" pitchFamily="34" charset="0"/>
                <a:cs typeface="Arial" panose="020B0604020202020204" pitchFamily="34" charset="0"/>
              </a:defRPr>
            </a:lvl3pPr>
            <a:lvl4pPr marL="1371566" indent="0">
              <a:buNone/>
              <a:defRPr sz="1400">
                <a:solidFill>
                  <a:srgbClr val="768093"/>
                </a:solidFill>
                <a:latin typeface="Arial" panose="020B0604020202020204" pitchFamily="34" charset="0"/>
                <a:cs typeface="Arial" panose="020B0604020202020204" pitchFamily="34" charset="0"/>
              </a:defRPr>
            </a:lvl4pPr>
            <a:lvl5pPr marL="1828754" indent="0">
              <a:buNone/>
              <a:defRPr sz="1400">
                <a:solidFill>
                  <a:srgbClr val="768093"/>
                </a:solidFill>
                <a:latin typeface="Arial" panose="020B0604020202020204" pitchFamily="34" charset="0"/>
                <a:cs typeface="Arial" panose="020B0604020202020204" pitchFamily="34" charset="0"/>
              </a:defRPr>
            </a:lvl5pPr>
          </a:lstStyle>
          <a:p>
            <a:pPr lvl="0"/>
            <a:r>
              <a:rPr lang="en-US" dirty="0"/>
              <a:t>Lorem ipsum is dummy text of the printing and typesetting industry. Lorem ipsum has been the industry’s standard dummy text ever since the 1500s.</a:t>
            </a:r>
          </a:p>
        </p:txBody>
      </p:sp>
    </p:spTree>
    <p:extLst>
      <p:ext uri="{BB962C8B-B14F-4D97-AF65-F5344CB8AC3E}">
        <p14:creationId xmlns:p14="http://schemas.microsoft.com/office/powerpoint/2010/main" val="358504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line Only w/Content">
    <p:spTree>
      <p:nvGrpSpPr>
        <p:cNvPr id="1" name=""/>
        <p:cNvGrpSpPr/>
        <p:nvPr/>
      </p:nvGrpSpPr>
      <p:grpSpPr>
        <a:xfrm>
          <a:off x="0" y="0"/>
          <a:ext cx="0" cy="0"/>
          <a:chOff x="0" y="0"/>
          <a:chExt cx="0" cy="0"/>
        </a:xfrm>
      </p:grpSpPr>
      <p:sp>
        <p:nvSpPr>
          <p:cNvPr id="10" name="Text Placeholder 10">
            <a:extLst>
              <a:ext uri="{FF2B5EF4-FFF2-40B4-BE49-F238E27FC236}">
                <a16:creationId xmlns:a16="http://schemas.microsoft.com/office/drawing/2014/main" id="{0B376EC3-C7F3-CF40-BF13-CA5CE2494CE4}"/>
              </a:ext>
            </a:extLst>
          </p:cNvPr>
          <p:cNvSpPr>
            <a:spLocks noGrp="1"/>
          </p:cNvSpPr>
          <p:nvPr>
            <p:ph type="body" sz="quarter" idx="18" hasCustomPrompt="1"/>
          </p:nvPr>
        </p:nvSpPr>
        <p:spPr>
          <a:xfrm>
            <a:off x="667514" y="301753"/>
            <a:ext cx="7913687" cy="397032"/>
          </a:xfrm>
          <a:prstGeom prst="rect">
            <a:avLst/>
          </a:prstGeom>
        </p:spPr>
        <p:txBody>
          <a:bodyPr lIns="0" rIns="0">
            <a:spAutoFit/>
          </a:bodyPr>
          <a:lstStyle>
            <a:lvl1pPr marL="0" indent="0">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Long Form Headline </a:t>
            </a:r>
          </a:p>
        </p:txBody>
      </p:sp>
      <p:sp>
        <p:nvSpPr>
          <p:cNvPr id="6" name="Content Placeholder 6">
            <a:extLst>
              <a:ext uri="{FF2B5EF4-FFF2-40B4-BE49-F238E27FC236}">
                <a16:creationId xmlns:a16="http://schemas.microsoft.com/office/drawing/2014/main" id="{C248D191-A51F-4EF8-8E62-9ED4DF9573AC}"/>
              </a:ext>
            </a:extLst>
          </p:cNvPr>
          <p:cNvSpPr>
            <a:spLocks noGrp="1"/>
          </p:cNvSpPr>
          <p:nvPr>
            <p:ph sz="quarter" idx="23"/>
          </p:nvPr>
        </p:nvSpPr>
        <p:spPr>
          <a:xfrm>
            <a:off x="667514" y="1354141"/>
            <a:ext cx="11021250" cy="4814886"/>
          </a:xfrm>
          <a:prstGeom prst="rect">
            <a:avLst/>
          </a:prstGeom>
        </p:spPr>
        <p:txBody>
          <a:bodyPr/>
          <a:lstStyle>
            <a:lvl1pPr marL="457194" indent="-228600" algn="l" defTabSz="914400" rtl="0" eaLnBrk="1" latinLnBrk="0" hangingPunct="1">
              <a:lnSpc>
                <a:spcPct val="90000"/>
              </a:lnSpc>
              <a:buClr>
                <a:schemeClr val="tx2"/>
              </a:buClr>
              <a:buFont typeface="Wingdings" panose="05000000000000000000" pitchFamily="2" charset="2"/>
              <a:buChar char="§"/>
              <a:defRPr lang="en-US" sz="2200" kern="1200" dirty="0" smtClean="0">
                <a:solidFill>
                  <a:schemeClr val="tx1"/>
                </a:solidFill>
                <a:latin typeface="Arial" panose="020B0604020202020204" pitchFamily="34" charset="0"/>
                <a:ea typeface="+mn-ea"/>
                <a:cs typeface="Arial" panose="020B0604020202020204" pitchFamily="34" charset="0"/>
              </a:defRPr>
            </a:lvl1pPr>
            <a:lvl2pPr marL="800083" indent="-228600" algn="l" defTabSz="914400" rtl="0" eaLnBrk="1" latinLnBrk="0" hangingPunct="1">
              <a:lnSpc>
                <a:spcPct val="90000"/>
              </a:lnSpc>
              <a:buClr>
                <a:schemeClr val="tx2"/>
              </a:buClr>
              <a:buFont typeface="Wingdings" panose="05000000000000000000" pitchFamily="2" charset="2"/>
              <a:buChar char="§"/>
              <a:defRPr lang="en-US" sz="1800" kern="1200" dirty="0" smtClean="0">
                <a:solidFill>
                  <a:schemeClr val="tx1"/>
                </a:solidFill>
                <a:latin typeface="Arial" panose="020B0604020202020204" pitchFamily="34" charset="0"/>
                <a:ea typeface="+mn-ea"/>
                <a:cs typeface="Arial" panose="020B0604020202020204" pitchFamily="34" charset="0"/>
              </a:defRPr>
            </a:lvl2pPr>
            <a:lvl3pPr marL="1257271" indent="-228600" algn="l" defTabSz="914400" rtl="0" eaLnBrk="1" latinLnBrk="0" hangingPunct="1">
              <a:lnSpc>
                <a:spcPct val="90000"/>
              </a:lnSpc>
              <a:buClr>
                <a:schemeClr val="tx2"/>
              </a:buClr>
              <a:buFont typeface="Wingdings" panose="05000000000000000000" pitchFamily="2" charset="2"/>
              <a:buChar char="§"/>
              <a:defRPr lang="en-US" sz="1600" kern="1200" dirty="0" smtClean="0">
                <a:solidFill>
                  <a:schemeClr val="tx1"/>
                </a:solidFill>
                <a:latin typeface="Arial" panose="020B0604020202020204" pitchFamily="34" charset="0"/>
                <a:ea typeface="+mn-ea"/>
                <a:cs typeface="Arial" panose="020B0604020202020204" pitchFamily="34" charset="0"/>
              </a:defRPr>
            </a:lvl3pPr>
            <a:lvl4pPr marL="1657310" indent="-228600" algn="l" defTabSz="914400" rtl="0" eaLnBrk="1" latinLnBrk="0" hangingPunct="1">
              <a:lnSpc>
                <a:spcPct val="90000"/>
              </a:lnSpc>
              <a:buClr>
                <a:schemeClr val="tx2"/>
              </a:buClr>
              <a:buFont typeface="Wingdings" panose="05000000000000000000" pitchFamily="2" charset="2"/>
              <a:buChar char="§"/>
              <a:defRPr lang="en-US" sz="1400" kern="1200" dirty="0" smtClean="0">
                <a:solidFill>
                  <a:schemeClr val="tx1"/>
                </a:solidFill>
                <a:latin typeface="Arial" panose="020B0604020202020204" pitchFamily="34" charset="0"/>
                <a:ea typeface="+mn-ea"/>
                <a:cs typeface="Arial" panose="020B0604020202020204" pitchFamily="34" charset="0"/>
              </a:defRPr>
            </a:lvl4pPr>
            <a:lvl5pPr marL="2114499" indent="-228600" algn="l" defTabSz="914400" rtl="0" eaLnBrk="1" latinLnBrk="0" hangingPunct="1">
              <a:lnSpc>
                <a:spcPct val="90000"/>
              </a:lnSpc>
              <a:buClr>
                <a:schemeClr val="tx2"/>
              </a:buClr>
              <a:buFont typeface="Wingdings" panose="05000000000000000000" pitchFamily="2" charset="2"/>
              <a:buChar char="§"/>
              <a:defRPr lang="en-US" sz="1200" kern="1200" dirty="0">
                <a:solidFill>
                  <a:schemeClr val="tx1"/>
                </a:solidFill>
                <a:latin typeface="Arial" panose="020B0604020202020204" pitchFamily="34" charset="0"/>
                <a:ea typeface="+mn-ea"/>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891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 Subhead, Content">
    <p:spTree>
      <p:nvGrpSpPr>
        <p:cNvPr id="1" name=""/>
        <p:cNvGrpSpPr/>
        <p:nvPr/>
      </p:nvGrpSpPr>
      <p:grpSpPr>
        <a:xfrm>
          <a:off x="0" y="0"/>
          <a:ext cx="0" cy="0"/>
          <a:chOff x="0" y="0"/>
          <a:chExt cx="0" cy="0"/>
        </a:xfrm>
      </p:grpSpPr>
      <p:sp>
        <p:nvSpPr>
          <p:cNvPr id="10" name="Text Placeholder 10">
            <a:extLst>
              <a:ext uri="{FF2B5EF4-FFF2-40B4-BE49-F238E27FC236}">
                <a16:creationId xmlns:a16="http://schemas.microsoft.com/office/drawing/2014/main" id="{0B376EC3-C7F3-CF40-BF13-CA5CE2494CE4}"/>
              </a:ext>
            </a:extLst>
          </p:cNvPr>
          <p:cNvSpPr>
            <a:spLocks noGrp="1"/>
          </p:cNvSpPr>
          <p:nvPr>
            <p:ph type="body" sz="quarter" idx="18" hasCustomPrompt="1"/>
          </p:nvPr>
        </p:nvSpPr>
        <p:spPr>
          <a:xfrm>
            <a:off x="667514" y="301753"/>
            <a:ext cx="7913687" cy="397032"/>
          </a:xfrm>
          <a:prstGeom prst="rect">
            <a:avLst/>
          </a:prstGeom>
        </p:spPr>
        <p:txBody>
          <a:bodyPr lIns="0" rIns="0">
            <a:spAutoFit/>
          </a:bodyPr>
          <a:lstStyle>
            <a:lvl1pPr marL="0" indent="0">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Long Form Headline </a:t>
            </a:r>
          </a:p>
        </p:txBody>
      </p:sp>
      <p:sp>
        <p:nvSpPr>
          <p:cNvPr id="12" name="Text Placeholder 11">
            <a:extLst>
              <a:ext uri="{FF2B5EF4-FFF2-40B4-BE49-F238E27FC236}">
                <a16:creationId xmlns:a16="http://schemas.microsoft.com/office/drawing/2014/main" id="{688B383D-27F2-B74C-9A1F-BFF43D6D6577}"/>
              </a:ext>
            </a:extLst>
          </p:cNvPr>
          <p:cNvSpPr>
            <a:spLocks noGrp="1"/>
          </p:cNvSpPr>
          <p:nvPr>
            <p:ph type="body" sz="quarter" idx="19" hasCustomPrompt="1"/>
          </p:nvPr>
        </p:nvSpPr>
        <p:spPr>
          <a:xfrm>
            <a:off x="666749" y="731520"/>
            <a:ext cx="7943851" cy="523220"/>
          </a:xfrm>
          <a:prstGeom prst="rect">
            <a:avLst/>
          </a:prstGeom>
        </p:spPr>
        <p:txBody>
          <a:bodyPr lIns="0" rIns="0">
            <a:spAutoFit/>
          </a:bodyPr>
          <a:lstStyle>
            <a:lvl1pPr marL="0" indent="0">
              <a:lnSpc>
                <a:spcPct val="100000"/>
              </a:lnSpc>
              <a:buNone/>
              <a:defRPr sz="1400">
                <a:solidFill>
                  <a:schemeClr val="tx1"/>
                </a:solidFill>
                <a:latin typeface="Arial" panose="020B0604020202020204" pitchFamily="34" charset="0"/>
                <a:cs typeface="Arial" panose="020B0604020202020204" pitchFamily="34" charset="0"/>
              </a:defRPr>
            </a:lvl1pPr>
            <a:lvl2pPr marL="457189" indent="0">
              <a:buNone/>
              <a:defRPr sz="1400">
                <a:solidFill>
                  <a:srgbClr val="768093"/>
                </a:solidFill>
                <a:latin typeface="Arial" panose="020B0604020202020204" pitchFamily="34" charset="0"/>
                <a:cs typeface="Arial" panose="020B0604020202020204" pitchFamily="34" charset="0"/>
              </a:defRPr>
            </a:lvl2pPr>
            <a:lvl3pPr marL="914377" indent="0">
              <a:buNone/>
              <a:defRPr sz="1400">
                <a:solidFill>
                  <a:srgbClr val="768093"/>
                </a:solidFill>
                <a:latin typeface="Arial" panose="020B0604020202020204" pitchFamily="34" charset="0"/>
                <a:cs typeface="Arial" panose="020B0604020202020204" pitchFamily="34" charset="0"/>
              </a:defRPr>
            </a:lvl3pPr>
            <a:lvl4pPr marL="1371566" indent="0">
              <a:buNone/>
              <a:defRPr sz="1400">
                <a:solidFill>
                  <a:srgbClr val="768093"/>
                </a:solidFill>
                <a:latin typeface="Arial" panose="020B0604020202020204" pitchFamily="34" charset="0"/>
                <a:cs typeface="Arial" panose="020B0604020202020204" pitchFamily="34" charset="0"/>
              </a:defRPr>
            </a:lvl4pPr>
            <a:lvl5pPr marL="1828754" indent="0">
              <a:buNone/>
              <a:defRPr sz="1400">
                <a:solidFill>
                  <a:srgbClr val="768093"/>
                </a:solidFill>
                <a:latin typeface="Arial" panose="020B0604020202020204" pitchFamily="34" charset="0"/>
                <a:cs typeface="Arial" panose="020B0604020202020204" pitchFamily="34" charset="0"/>
              </a:defRPr>
            </a:lvl5pPr>
          </a:lstStyle>
          <a:p>
            <a:pPr lvl="0"/>
            <a:r>
              <a:rPr lang="en-US" dirty="0"/>
              <a:t>Lorem ipsum is dummy text of the printing and typesetting industry. Lorem ipsum has been the industry’s standard dummy text ever since the 1500s.</a:t>
            </a:r>
          </a:p>
        </p:txBody>
      </p:sp>
      <p:sp>
        <p:nvSpPr>
          <p:cNvPr id="7" name="Content Placeholder 6">
            <a:extLst>
              <a:ext uri="{FF2B5EF4-FFF2-40B4-BE49-F238E27FC236}">
                <a16:creationId xmlns:a16="http://schemas.microsoft.com/office/drawing/2014/main" id="{9F0BD7BA-953A-49E0-88CE-FB2AD10E175D}"/>
              </a:ext>
            </a:extLst>
          </p:cNvPr>
          <p:cNvSpPr>
            <a:spLocks noGrp="1"/>
          </p:cNvSpPr>
          <p:nvPr>
            <p:ph sz="quarter" idx="23"/>
          </p:nvPr>
        </p:nvSpPr>
        <p:spPr>
          <a:xfrm>
            <a:off x="667514" y="1354141"/>
            <a:ext cx="11021250" cy="4814886"/>
          </a:xfrm>
          <a:prstGeom prst="rect">
            <a:avLst/>
          </a:prstGeom>
        </p:spPr>
        <p:txBody>
          <a:bodyPr/>
          <a:lstStyle>
            <a:lvl1pPr marL="457194" indent="-228600" algn="l" defTabSz="914400" rtl="0" eaLnBrk="1" latinLnBrk="0" hangingPunct="1">
              <a:lnSpc>
                <a:spcPct val="90000"/>
              </a:lnSpc>
              <a:buClr>
                <a:schemeClr val="tx2"/>
              </a:buClr>
              <a:buFont typeface="Wingdings" panose="05000000000000000000" pitchFamily="2" charset="2"/>
              <a:buChar char="§"/>
              <a:defRPr lang="en-US" sz="2200" kern="1200" dirty="0">
                <a:solidFill>
                  <a:schemeClr val="tx1"/>
                </a:solidFill>
                <a:latin typeface="Arial" panose="020B0604020202020204" pitchFamily="34" charset="0"/>
                <a:ea typeface="+mn-ea"/>
                <a:cs typeface="Arial" panose="020B0604020202020204" pitchFamily="34" charset="0"/>
              </a:defRPr>
            </a:lvl1pPr>
            <a:lvl2pPr marL="800083" indent="-228600" algn="l" defTabSz="914400" rtl="0" eaLnBrk="1" latinLnBrk="0" hangingPunct="1">
              <a:lnSpc>
                <a:spcPct val="90000"/>
              </a:lnSpc>
              <a:buClr>
                <a:schemeClr val="tx2"/>
              </a:buClr>
              <a:buFont typeface="Wingdings" panose="05000000000000000000" pitchFamily="2" charset="2"/>
              <a:buChar char="§"/>
              <a:defRPr lang="en-US" sz="1800" kern="1200" dirty="0">
                <a:solidFill>
                  <a:schemeClr val="tx1"/>
                </a:solidFill>
                <a:latin typeface="Arial" panose="020B0604020202020204" pitchFamily="34" charset="0"/>
                <a:ea typeface="+mn-ea"/>
                <a:cs typeface="Arial" panose="020B0604020202020204" pitchFamily="34" charset="0"/>
              </a:defRPr>
            </a:lvl2pPr>
            <a:lvl3pPr marL="1257271" indent="-228600" algn="l" defTabSz="914400" rtl="0" eaLnBrk="1" latinLnBrk="0" hangingPunct="1">
              <a:lnSpc>
                <a:spcPct val="90000"/>
              </a:lnSpc>
              <a:buClr>
                <a:schemeClr val="tx2"/>
              </a:buClr>
              <a:buFont typeface="Wingdings" panose="05000000000000000000" pitchFamily="2" charset="2"/>
              <a:buChar char="§"/>
              <a:defRPr lang="en-US" sz="1600" kern="1200" dirty="0">
                <a:solidFill>
                  <a:schemeClr val="tx1"/>
                </a:solidFill>
                <a:latin typeface="Arial" panose="020B0604020202020204" pitchFamily="34" charset="0"/>
                <a:ea typeface="+mn-ea"/>
                <a:cs typeface="Arial" panose="020B0604020202020204" pitchFamily="34" charset="0"/>
              </a:defRPr>
            </a:lvl3pPr>
            <a:lvl4pPr marL="1657310" indent="-228600" algn="l" defTabSz="914400" rtl="0" eaLnBrk="1" latinLnBrk="0" hangingPunct="1">
              <a:lnSpc>
                <a:spcPct val="90000"/>
              </a:lnSpc>
              <a:buClr>
                <a:schemeClr val="tx2"/>
              </a:buClr>
              <a:buFont typeface="Wingdings" panose="05000000000000000000" pitchFamily="2" charset="2"/>
              <a:buChar char="§"/>
              <a:defRPr lang="en-US" sz="1400" kern="1200" dirty="0">
                <a:solidFill>
                  <a:schemeClr val="tx1"/>
                </a:solidFill>
                <a:latin typeface="Arial" panose="020B0604020202020204" pitchFamily="34" charset="0"/>
                <a:ea typeface="+mn-ea"/>
                <a:cs typeface="Arial" panose="020B0604020202020204" pitchFamily="34" charset="0"/>
              </a:defRPr>
            </a:lvl4pPr>
            <a:lvl5pPr marL="2114499" indent="-228600" algn="l" defTabSz="914400" rtl="0" eaLnBrk="1" latinLnBrk="0" hangingPunct="1">
              <a:lnSpc>
                <a:spcPct val="90000"/>
              </a:lnSpc>
              <a:buClr>
                <a:schemeClr val="tx2"/>
              </a:buClr>
              <a:buFont typeface="Wingdings" panose="05000000000000000000" pitchFamily="2" charset="2"/>
              <a:buChar char="§"/>
              <a:defRPr lang="en-US" sz="1200" kern="1200" dirty="0">
                <a:solidFill>
                  <a:schemeClr val="tx1"/>
                </a:solidFill>
                <a:latin typeface="Arial" panose="020B0604020202020204" pitchFamily="34" charset="0"/>
                <a:ea typeface="+mn-ea"/>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026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 Subhead, Content (2)">
    <p:spTree>
      <p:nvGrpSpPr>
        <p:cNvPr id="1" name=""/>
        <p:cNvGrpSpPr/>
        <p:nvPr/>
      </p:nvGrpSpPr>
      <p:grpSpPr>
        <a:xfrm>
          <a:off x="0" y="0"/>
          <a:ext cx="0" cy="0"/>
          <a:chOff x="0" y="0"/>
          <a:chExt cx="0" cy="0"/>
        </a:xfrm>
      </p:grpSpPr>
      <p:sp>
        <p:nvSpPr>
          <p:cNvPr id="10" name="Text Placeholder 10">
            <a:extLst>
              <a:ext uri="{FF2B5EF4-FFF2-40B4-BE49-F238E27FC236}">
                <a16:creationId xmlns:a16="http://schemas.microsoft.com/office/drawing/2014/main" id="{0B376EC3-C7F3-CF40-BF13-CA5CE2494CE4}"/>
              </a:ext>
            </a:extLst>
          </p:cNvPr>
          <p:cNvSpPr>
            <a:spLocks noGrp="1"/>
          </p:cNvSpPr>
          <p:nvPr>
            <p:ph type="body" sz="quarter" idx="18" hasCustomPrompt="1"/>
          </p:nvPr>
        </p:nvSpPr>
        <p:spPr>
          <a:xfrm>
            <a:off x="667514" y="301753"/>
            <a:ext cx="7913687" cy="397032"/>
          </a:xfrm>
          <a:prstGeom prst="rect">
            <a:avLst/>
          </a:prstGeom>
        </p:spPr>
        <p:txBody>
          <a:bodyPr lIns="0" rIns="0">
            <a:spAutoFit/>
          </a:bodyPr>
          <a:lstStyle>
            <a:lvl1pPr marL="0" indent="0">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Long Form Headline </a:t>
            </a:r>
          </a:p>
        </p:txBody>
      </p:sp>
      <p:sp>
        <p:nvSpPr>
          <p:cNvPr id="12" name="Text Placeholder 11">
            <a:extLst>
              <a:ext uri="{FF2B5EF4-FFF2-40B4-BE49-F238E27FC236}">
                <a16:creationId xmlns:a16="http://schemas.microsoft.com/office/drawing/2014/main" id="{688B383D-27F2-B74C-9A1F-BFF43D6D6577}"/>
              </a:ext>
            </a:extLst>
          </p:cNvPr>
          <p:cNvSpPr>
            <a:spLocks noGrp="1"/>
          </p:cNvSpPr>
          <p:nvPr>
            <p:ph type="body" sz="quarter" idx="19" hasCustomPrompt="1"/>
          </p:nvPr>
        </p:nvSpPr>
        <p:spPr>
          <a:xfrm>
            <a:off x="666749" y="731520"/>
            <a:ext cx="7943851" cy="523220"/>
          </a:xfrm>
          <a:prstGeom prst="rect">
            <a:avLst/>
          </a:prstGeom>
        </p:spPr>
        <p:txBody>
          <a:bodyPr lIns="0" rIns="0">
            <a:spAutoFit/>
          </a:bodyPr>
          <a:lstStyle>
            <a:lvl1pPr marL="0" indent="0">
              <a:lnSpc>
                <a:spcPct val="100000"/>
              </a:lnSpc>
              <a:buNone/>
              <a:defRPr sz="1400">
                <a:solidFill>
                  <a:schemeClr val="tx1"/>
                </a:solidFill>
                <a:latin typeface="Arial" panose="020B0604020202020204" pitchFamily="34" charset="0"/>
                <a:cs typeface="Arial" panose="020B0604020202020204" pitchFamily="34" charset="0"/>
              </a:defRPr>
            </a:lvl1pPr>
            <a:lvl2pPr marL="457189" indent="0">
              <a:buNone/>
              <a:defRPr sz="1400">
                <a:solidFill>
                  <a:srgbClr val="768093"/>
                </a:solidFill>
                <a:latin typeface="Arial" panose="020B0604020202020204" pitchFamily="34" charset="0"/>
                <a:cs typeface="Arial" panose="020B0604020202020204" pitchFamily="34" charset="0"/>
              </a:defRPr>
            </a:lvl2pPr>
            <a:lvl3pPr marL="914377" indent="0">
              <a:buNone/>
              <a:defRPr sz="1400">
                <a:solidFill>
                  <a:srgbClr val="768093"/>
                </a:solidFill>
                <a:latin typeface="Arial" panose="020B0604020202020204" pitchFamily="34" charset="0"/>
                <a:cs typeface="Arial" panose="020B0604020202020204" pitchFamily="34" charset="0"/>
              </a:defRPr>
            </a:lvl3pPr>
            <a:lvl4pPr marL="1371566" indent="0">
              <a:buNone/>
              <a:defRPr sz="1400">
                <a:solidFill>
                  <a:srgbClr val="768093"/>
                </a:solidFill>
                <a:latin typeface="Arial" panose="020B0604020202020204" pitchFamily="34" charset="0"/>
                <a:cs typeface="Arial" panose="020B0604020202020204" pitchFamily="34" charset="0"/>
              </a:defRPr>
            </a:lvl4pPr>
            <a:lvl5pPr marL="1828754" indent="0">
              <a:buNone/>
              <a:defRPr sz="1400">
                <a:solidFill>
                  <a:srgbClr val="768093"/>
                </a:solidFill>
                <a:latin typeface="Arial" panose="020B0604020202020204" pitchFamily="34" charset="0"/>
                <a:cs typeface="Arial" panose="020B0604020202020204" pitchFamily="34" charset="0"/>
              </a:defRPr>
            </a:lvl5pPr>
          </a:lstStyle>
          <a:p>
            <a:pPr lvl="0"/>
            <a:r>
              <a:rPr lang="en-US" dirty="0"/>
              <a:t>Lorem ipsum is dummy text of the printing and typesetting industry. Lorem ipsum has been the industry’s standard dummy text ever since the 1500s.</a:t>
            </a:r>
          </a:p>
        </p:txBody>
      </p:sp>
      <p:sp>
        <p:nvSpPr>
          <p:cNvPr id="13" name="Content Placeholder 12">
            <a:extLst>
              <a:ext uri="{FF2B5EF4-FFF2-40B4-BE49-F238E27FC236}">
                <a16:creationId xmlns:a16="http://schemas.microsoft.com/office/drawing/2014/main" id="{81DAE24C-6E05-A64A-B95D-209BDF733204}"/>
              </a:ext>
            </a:extLst>
          </p:cNvPr>
          <p:cNvSpPr>
            <a:spLocks noGrp="1"/>
          </p:cNvSpPr>
          <p:nvPr>
            <p:ph sz="quarter" idx="20" hasCustomPrompt="1"/>
          </p:nvPr>
        </p:nvSpPr>
        <p:spPr>
          <a:xfrm>
            <a:off x="667514" y="1380744"/>
            <a:ext cx="7770223" cy="258532"/>
          </a:xfrm>
          <a:prstGeom prst="rect">
            <a:avLst/>
          </a:prstGeom>
        </p:spPr>
        <p:txBody>
          <a:bodyPr lIns="0" rIns="0">
            <a:spAutoFit/>
          </a:bodyPr>
          <a:lstStyle>
            <a:lvl1pPr marL="0" indent="0">
              <a:buNone/>
              <a:defRPr sz="1200" b="1" spc="151" baseline="0">
                <a:solidFill>
                  <a:srgbClr val="384967"/>
                </a:solidFill>
                <a:latin typeface="Arial" panose="020B0604020202020204" pitchFamily="34" charset="0"/>
                <a:cs typeface="Arial" panose="020B0604020202020204" pitchFamily="34" charset="0"/>
              </a:defRPr>
            </a:lvl1pPr>
          </a:lstStyle>
          <a:p>
            <a:pPr lvl="0"/>
            <a:r>
              <a:rPr lang="en-US" dirty="0"/>
              <a:t>SMALL SUBHEADLINE INTRODUCTION</a:t>
            </a:r>
          </a:p>
        </p:txBody>
      </p:sp>
      <p:cxnSp>
        <p:nvCxnSpPr>
          <p:cNvPr id="14" name="Straight Connector 13">
            <a:extLst>
              <a:ext uri="{FF2B5EF4-FFF2-40B4-BE49-F238E27FC236}">
                <a16:creationId xmlns:a16="http://schemas.microsoft.com/office/drawing/2014/main" id="{7A263904-53DF-2A48-97A2-343D1FAB5B0D}"/>
              </a:ext>
            </a:extLst>
          </p:cNvPr>
          <p:cNvCxnSpPr/>
          <p:nvPr userDrawn="1"/>
        </p:nvCxnSpPr>
        <p:spPr>
          <a:xfrm>
            <a:off x="663921" y="1655064"/>
            <a:ext cx="10686143" cy="0"/>
          </a:xfrm>
          <a:prstGeom prst="line">
            <a:avLst/>
          </a:prstGeom>
          <a:ln>
            <a:solidFill>
              <a:srgbClr val="D7DADF"/>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AB4B267A-BA40-4DA1-BF83-B2B7977FD0BC}"/>
              </a:ext>
            </a:extLst>
          </p:cNvPr>
          <p:cNvSpPr>
            <a:spLocks noGrp="1"/>
          </p:cNvSpPr>
          <p:nvPr>
            <p:ph sz="quarter" idx="24"/>
          </p:nvPr>
        </p:nvSpPr>
        <p:spPr>
          <a:xfrm>
            <a:off x="667513" y="1828800"/>
            <a:ext cx="10683111" cy="4284663"/>
          </a:xfrm>
          <a:prstGeom prst="rect">
            <a:avLst/>
          </a:prstGeom>
        </p:spPr>
        <p:txBody>
          <a:bodyPr/>
          <a:lstStyle>
            <a:lvl1pPr marL="457194" indent="-228600" algn="l" defTabSz="914400" rtl="0" eaLnBrk="1" latinLnBrk="0" hangingPunct="1">
              <a:lnSpc>
                <a:spcPct val="90000"/>
              </a:lnSpc>
              <a:buClr>
                <a:schemeClr val="tx2"/>
              </a:buClr>
              <a:buFont typeface="Wingdings" panose="05000000000000000000" pitchFamily="2" charset="2"/>
              <a:buChar char="§"/>
              <a:defRPr lang="en-US" sz="2200" kern="1200" dirty="0" smtClean="0">
                <a:solidFill>
                  <a:schemeClr val="tx1"/>
                </a:solidFill>
                <a:latin typeface="Arial" panose="020B0604020202020204" pitchFamily="34" charset="0"/>
                <a:ea typeface="+mn-ea"/>
                <a:cs typeface="Arial" panose="020B0604020202020204" pitchFamily="34" charset="0"/>
              </a:defRPr>
            </a:lvl1pPr>
            <a:lvl2pPr marL="800083" indent="-228600" algn="l" defTabSz="914400" rtl="0" eaLnBrk="1" latinLnBrk="0" hangingPunct="1">
              <a:lnSpc>
                <a:spcPct val="90000"/>
              </a:lnSpc>
              <a:buClr>
                <a:schemeClr val="tx2"/>
              </a:buClr>
              <a:buFont typeface="Wingdings" panose="05000000000000000000" pitchFamily="2" charset="2"/>
              <a:buChar char="§"/>
              <a:defRPr lang="en-US" sz="1800" kern="1200" dirty="0" smtClean="0">
                <a:solidFill>
                  <a:schemeClr val="tx1"/>
                </a:solidFill>
                <a:latin typeface="Arial" panose="020B0604020202020204" pitchFamily="34" charset="0"/>
                <a:ea typeface="+mn-ea"/>
                <a:cs typeface="Arial" panose="020B0604020202020204" pitchFamily="34" charset="0"/>
              </a:defRPr>
            </a:lvl2pPr>
            <a:lvl3pPr marL="1257271" indent="-228600" algn="l" defTabSz="914400" rtl="0" eaLnBrk="1" latinLnBrk="0" hangingPunct="1">
              <a:lnSpc>
                <a:spcPct val="90000"/>
              </a:lnSpc>
              <a:buClr>
                <a:schemeClr val="tx2"/>
              </a:buClr>
              <a:buFont typeface="Wingdings" panose="05000000000000000000" pitchFamily="2" charset="2"/>
              <a:buChar char="§"/>
              <a:defRPr lang="en-US" sz="1800" kern="1200" dirty="0" smtClean="0">
                <a:solidFill>
                  <a:schemeClr val="tx1"/>
                </a:solidFill>
                <a:latin typeface="Arial" panose="020B0604020202020204" pitchFamily="34" charset="0"/>
                <a:ea typeface="+mn-ea"/>
                <a:cs typeface="Arial" panose="020B0604020202020204" pitchFamily="34" charset="0"/>
              </a:defRPr>
            </a:lvl3pPr>
            <a:lvl4pPr marL="1657310" indent="-228600" algn="l" defTabSz="914400" rtl="0" eaLnBrk="1" latinLnBrk="0" hangingPunct="1">
              <a:lnSpc>
                <a:spcPct val="90000"/>
              </a:lnSpc>
              <a:buClr>
                <a:schemeClr val="tx2"/>
              </a:buClr>
              <a:buFont typeface="Wingdings" panose="05000000000000000000" pitchFamily="2" charset="2"/>
              <a:buChar char="§"/>
              <a:defRPr lang="en-US" sz="1400" kern="1200" dirty="0" smtClean="0">
                <a:solidFill>
                  <a:schemeClr val="tx1"/>
                </a:solidFill>
                <a:latin typeface="Arial" panose="020B0604020202020204" pitchFamily="34" charset="0"/>
                <a:ea typeface="+mn-ea"/>
                <a:cs typeface="Arial" panose="020B0604020202020204" pitchFamily="34" charset="0"/>
              </a:defRPr>
            </a:lvl4pPr>
            <a:lvl5pPr marL="2114499" indent="-228600" algn="l" defTabSz="914400" rtl="0" eaLnBrk="1" latinLnBrk="0" hangingPunct="1">
              <a:lnSpc>
                <a:spcPct val="90000"/>
              </a:lnSpc>
              <a:buClr>
                <a:schemeClr val="tx2"/>
              </a:buClr>
              <a:buFont typeface="Wingdings" panose="05000000000000000000" pitchFamily="2" charset="2"/>
              <a:buChar char="§"/>
              <a:defRPr lang="en-US" sz="1200" kern="1200" dirty="0" smtClean="0">
                <a:solidFill>
                  <a:schemeClr val="tx1"/>
                </a:solidFill>
                <a:latin typeface="Arial" panose="020B0604020202020204" pitchFamily="34" charset="0"/>
                <a:ea typeface="+mn-ea"/>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8437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 Subhead, 2 Content">
    <p:spTree>
      <p:nvGrpSpPr>
        <p:cNvPr id="1" name=""/>
        <p:cNvGrpSpPr/>
        <p:nvPr/>
      </p:nvGrpSpPr>
      <p:grpSpPr>
        <a:xfrm>
          <a:off x="0" y="0"/>
          <a:ext cx="0" cy="0"/>
          <a:chOff x="0" y="0"/>
          <a:chExt cx="0" cy="0"/>
        </a:xfrm>
      </p:grpSpPr>
      <p:sp>
        <p:nvSpPr>
          <p:cNvPr id="10" name="Text Placeholder 10">
            <a:extLst>
              <a:ext uri="{FF2B5EF4-FFF2-40B4-BE49-F238E27FC236}">
                <a16:creationId xmlns:a16="http://schemas.microsoft.com/office/drawing/2014/main" id="{0B376EC3-C7F3-CF40-BF13-CA5CE2494CE4}"/>
              </a:ext>
            </a:extLst>
          </p:cNvPr>
          <p:cNvSpPr>
            <a:spLocks noGrp="1"/>
          </p:cNvSpPr>
          <p:nvPr>
            <p:ph type="body" sz="quarter" idx="18" hasCustomPrompt="1"/>
          </p:nvPr>
        </p:nvSpPr>
        <p:spPr>
          <a:xfrm>
            <a:off x="667514" y="301753"/>
            <a:ext cx="7913687" cy="397032"/>
          </a:xfrm>
          <a:prstGeom prst="rect">
            <a:avLst/>
          </a:prstGeom>
        </p:spPr>
        <p:txBody>
          <a:bodyPr lIns="0" rIns="0">
            <a:spAutoFit/>
          </a:bodyPr>
          <a:lstStyle>
            <a:lvl1pPr marL="0" indent="0">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Long Form Headline </a:t>
            </a:r>
          </a:p>
        </p:txBody>
      </p:sp>
      <p:sp>
        <p:nvSpPr>
          <p:cNvPr id="12" name="Text Placeholder 11">
            <a:extLst>
              <a:ext uri="{FF2B5EF4-FFF2-40B4-BE49-F238E27FC236}">
                <a16:creationId xmlns:a16="http://schemas.microsoft.com/office/drawing/2014/main" id="{688B383D-27F2-B74C-9A1F-BFF43D6D6577}"/>
              </a:ext>
            </a:extLst>
          </p:cNvPr>
          <p:cNvSpPr>
            <a:spLocks noGrp="1"/>
          </p:cNvSpPr>
          <p:nvPr>
            <p:ph type="body" sz="quarter" idx="19" hasCustomPrompt="1"/>
          </p:nvPr>
        </p:nvSpPr>
        <p:spPr>
          <a:xfrm>
            <a:off x="666749" y="731520"/>
            <a:ext cx="7943851" cy="523220"/>
          </a:xfrm>
          <a:prstGeom prst="rect">
            <a:avLst/>
          </a:prstGeom>
        </p:spPr>
        <p:txBody>
          <a:bodyPr lIns="0" rIns="0">
            <a:spAutoFit/>
          </a:bodyPr>
          <a:lstStyle>
            <a:lvl1pPr marL="0" indent="0">
              <a:lnSpc>
                <a:spcPct val="100000"/>
              </a:lnSpc>
              <a:buNone/>
              <a:defRPr sz="1400">
                <a:solidFill>
                  <a:schemeClr val="tx1"/>
                </a:solidFill>
                <a:latin typeface="Arial" panose="020B0604020202020204" pitchFamily="34" charset="0"/>
                <a:cs typeface="Arial" panose="020B0604020202020204" pitchFamily="34" charset="0"/>
              </a:defRPr>
            </a:lvl1pPr>
            <a:lvl2pPr marL="457189" indent="0">
              <a:buNone/>
              <a:defRPr sz="1400">
                <a:solidFill>
                  <a:srgbClr val="768093"/>
                </a:solidFill>
                <a:latin typeface="Arial" panose="020B0604020202020204" pitchFamily="34" charset="0"/>
                <a:cs typeface="Arial" panose="020B0604020202020204" pitchFamily="34" charset="0"/>
              </a:defRPr>
            </a:lvl2pPr>
            <a:lvl3pPr marL="914377" indent="0">
              <a:buNone/>
              <a:defRPr sz="1400">
                <a:solidFill>
                  <a:srgbClr val="768093"/>
                </a:solidFill>
                <a:latin typeface="Arial" panose="020B0604020202020204" pitchFamily="34" charset="0"/>
                <a:cs typeface="Arial" panose="020B0604020202020204" pitchFamily="34" charset="0"/>
              </a:defRPr>
            </a:lvl3pPr>
            <a:lvl4pPr marL="1371566" indent="0">
              <a:buNone/>
              <a:defRPr sz="1400">
                <a:solidFill>
                  <a:srgbClr val="768093"/>
                </a:solidFill>
                <a:latin typeface="Arial" panose="020B0604020202020204" pitchFamily="34" charset="0"/>
                <a:cs typeface="Arial" panose="020B0604020202020204" pitchFamily="34" charset="0"/>
              </a:defRPr>
            </a:lvl4pPr>
            <a:lvl5pPr marL="1828754" indent="0">
              <a:buNone/>
              <a:defRPr sz="1400">
                <a:solidFill>
                  <a:srgbClr val="768093"/>
                </a:solidFill>
                <a:latin typeface="Arial" panose="020B0604020202020204" pitchFamily="34" charset="0"/>
                <a:cs typeface="Arial" panose="020B0604020202020204" pitchFamily="34" charset="0"/>
              </a:defRPr>
            </a:lvl5pPr>
          </a:lstStyle>
          <a:p>
            <a:pPr lvl="0"/>
            <a:r>
              <a:rPr lang="en-US" dirty="0"/>
              <a:t>Lorem ipsum is dummy text of the printing and typesetting industry. Lorem ipsum has been the industry’s standard dummy text ever since the 1500s.</a:t>
            </a:r>
          </a:p>
        </p:txBody>
      </p:sp>
      <p:sp>
        <p:nvSpPr>
          <p:cNvPr id="8" name="Content Placeholder 6">
            <a:extLst>
              <a:ext uri="{FF2B5EF4-FFF2-40B4-BE49-F238E27FC236}">
                <a16:creationId xmlns:a16="http://schemas.microsoft.com/office/drawing/2014/main" id="{984FC096-51EF-49FD-A9AA-40A50E67473D}"/>
              </a:ext>
            </a:extLst>
          </p:cNvPr>
          <p:cNvSpPr>
            <a:spLocks noGrp="1"/>
          </p:cNvSpPr>
          <p:nvPr>
            <p:ph sz="quarter" idx="23"/>
          </p:nvPr>
        </p:nvSpPr>
        <p:spPr>
          <a:xfrm>
            <a:off x="667514" y="1354141"/>
            <a:ext cx="5199886" cy="4814886"/>
          </a:xfrm>
          <a:prstGeom prst="rect">
            <a:avLst/>
          </a:prstGeom>
        </p:spPr>
        <p:txBody>
          <a:bodyPr/>
          <a:lstStyle>
            <a:lvl1pPr marL="457194" indent="-228600" algn="l" defTabSz="914400" rtl="0" eaLnBrk="1" latinLnBrk="0" hangingPunct="1">
              <a:lnSpc>
                <a:spcPct val="90000"/>
              </a:lnSpc>
              <a:buClr>
                <a:schemeClr val="tx2"/>
              </a:buClr>
              <a:buFont typeface="Wingdings" panose="05000000000000000000" pitchFamily="2" charset="2"/>
              <a:buChar char="§"/>
              <a:defRPr lang="en-US" sz="2200" kern="1200" dirty="0" smtClean="0">
                <a:solidFill>
                  <a:schemeClr val="tx1"/>
                </a:solidFill>
                <a:latin typeface="Arial" panose="020B0604020202020204" pitchFamily="34" charset="0"/>
                <a:ea typeface="+mn-ea"/>
                <a:cs typeface="Arial" panose="020B0604020202020204" pitchFamily="34" charset="0"/>
              </a:defRPr>
            </a:lvl1pPr>
            <a:lvl2pPr marL="800083" indent="-228600" algn="l" defTabSz="914400" rtl="0" eaLnBrk="1" latinLnBrk="0" hangingPunct="1">
              <a:lnSpc>
                <a:spcPct val="90000"/>
              </a:lnSpc>
              <a:buClr>
                <a:schemeClr val="tx2"/>
              </a:buClr>
              <a:buFont typeface="Wingdings" panose="05000000000000000000" pitchFamily="2" charset="2"/>
              <a:buChar char="§"/>
              <a:defRPr lang="en-US" sz="1800" kern="1200" dirty="0" smtClean="0">
                <a:solidFill>
                  <a:schemeClr val="tx1"/>
                </a:solidFill>
                <a:latin typeface="Arial" panose="020B0604020202020204" pitchFamily="34" charset="0"/>
                <a:ea typeface="+mn-ea"/>
                <a:cs typeface="Arial" panose="020B0604020202020204" pitchFamily="34" charset="0"/>
              </a:defRPr>
            </a:lvl2pPr>
            <a:lvl3pPr marL="1257271" indent="-228600" algn="l" defTabSz="914400" rtl="0" eaLnBrk="1" latinLnBrk="0" hangingPunct="1">
              <a:lnSpc>
                <a:spcPct val="90000"/>
              </a:lnSpc>
              <a:buClr>
                <a:schemeClr val="tx2"/>
              </a:buClr>
              <a:buFont typeface="Wingdings" panose="05000000000000000000" pitchFamily="2" charset="2"/>
              <a:buChar char="§"/>
              <a:defRPr lang="en-US" sz="1600" kern="1200" dirty="0" smtClean="0">
                <a:solidFill>
                  <a:schemeClr val="tx1"/>
                </a:solidFill>
                <a:latin typeface="Arial" panose="020B0604020202020204" pitchFamily="34" charset="0"/>
                <a:ea typeface="+mn-ea"/>
                <a:cs typeface="Arial" panose="020B0604020202020204" pitchFamily="34" charset="0"/>
              </a:defRPr>
            </a:lvl3pPr>
            <a:lvl4pPr marL="1657310" indent="-228600" algn="l" defTabSz="914400" rtl="0" eaLnBrk="1" latinLnBrk="0" hangingPunct="1">
              <a:lnSpc>
                <a:spcPct val="90000"/>
              </a:lnSpc>
              <a:buClr>
                <a:schemeClr val="tx2"/>
              </a:buClr>
              <a:buFont typeface="Wingdings" panose="05000000000000000000" pitchFamily="2" charset="2"/>
              <a:buChar char="§"/>
              <a:defRPr lang="en-US" sz="1400" kern="1200" dirty="0" smtClean="0">
                <a:solidFill>
                  <a:schemeClr val="tx1"/>
                </a:solidFill>
                <a:latin typeface="Arial" panose="020B0604020202020204" pitchFamily="34" charset="0"/>
                <a:ea typeface="+mn-ea"/>
                <a:cs typeface="Arial" panose="020B0604020202020204" pitchFamily="34" charset="0"/>
              </a:defRPr>
            </a:lvl4pPr>
            <a:lvl5pPr marL="2114499" indent="-228600" algn="l" defTabSz="914400" rtl="0" eaLnBrk="1" latinLnBrk="0" hangingPunct="1">
              <a:lnSpc>
                <a:spcPct val="90000"/>
              </a:lnSpc>
              <a:buClr>
                <a:schemeClr val="tx2"/>
              </a:buClr>
              <a:buFont typeface="Wingdings" panose="05000000000000000000" pitchFamily="2" charset="2"/>
              <a:buChar char="§"/>
              <a:defRPr lang="en-US" sz="1200" kern="1200" dirty="0">
                <a:solidFill>
                  <a:schemeClr val="tx1"/>
                </a:solidFill>
                <a:latin typeface="Arial" panose="020B0604020202020204" pitchFamily="34" charset="0"/>
                <a:ea typeface="+mn-ea"/>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6">
            <a:extLst>
              <a:ext uri="{FF2B5EF4-FFF2-40B4-BE49-F238E27FC236}">
                <a16:creationId xmlns:a16="http://schemas.microsoft.com/office/drawing/2014/main" id="{1B1B1F9E-94B3-44C6-AEE9-4AB08848C428}"/>
              </a:ext>
            </a:extLst>
          </p:cNvPr>
          <p:cNvSpPr>
            <a:spLocks noGrp="1"/>
          </p:cNvSpPr>
          <p:nvPr>
            <p:ph sz="quarter" idx="24"/>
          </p:nvPr>
        </p:nvSpPr>
        <p:spPr>
          <a:xfrm>
            <a:off x="6019800" y="1354141"/>
            <a:ext cx="5181600" cy="4814886"/>
          </a:xfrm>
          <a:prstGeom prst="rect">
            <a:avLst/>
          </a:prstGeom>
        </p:spPr>
        <p:txBody>
          <a:bodyPr/>
          <a:lstStyle>
            <a:lvl1pPr marL="457194" indent="-228600" algn="l" defTabSz="914400" rtl="0" eaLnBrk="1" latinLnBrk="0" hangingPunct="1">
              <a:lnSpc>
                <a:spcPct val="90000"/>
              </a:lnSpc>
              <a:buClr>
                <a:schemeClr val="tx2"/>
              </a:buClr>
              <a:buFont typeface="Wingdings" panose="05000000000000000000" pitchFamily="2" charset="2"/>
              <a:buChar char="§"/>
              <a:defRPr lang="en-US" sz="2200" kern="1200" dirty="0" smtClean="0">
                <a:solidFill>
                  <a:schemeClr val="tx1"/>
                </a:solidFill>
                <a:latin typeface="Arial" panose="020B0604020202020204" pitchFamily="34" charset="0"/>
                <a:ea typeface="+mn-ea"/>
                <a:cs typeface="Arial" panose="020B0604020202020204" pitchFamily="34" charset="0"/>
              </a:defRPr>
            </a:lvl1pPr>
            <a:lvl2pPr marL="800083" indent="-228600" algn="l" defTabSz="914400" rtl="0" eaLnBrk="1" latinLnBrk="0" hangingPunct="1">
              <a:lnSpc>
                <a:spcPct val="90000"/>
              </a:lnSpc>
              <a:buClr>
                <a:schemeClr val="tx2"/>
              </a:buClr>
              <a:buFont typeface="Wingdings" panose="05000000000000000000" pitchFamily="2" charset="2"/>
              <a:buChar char="§"/>
              <a:defRPr lang="en-US" sz="1800" kern="1200" dirty="0" smtClean="0">
                <a:solidFill>
                  <a:schemeClr val="tx1"/>
                </a:solidFill>
                <a:latin typeface="Arial" panose="020B0604020202020204" pitchFamily="34" charset="0"/>
                <a:ea typeface="+mn-ea"/>
                <a:cs typeface="Arial" panose="020B0604020202020204" pitchFamily="34" charset="0"/>
              </a:defRPr>
            </a:lvl2pPr>
            <a:lvl3pPr marL="1257271" indent="-228600" algn="l" defTabSz="914400" rtl="0" eaLnBrk="1" latinLnBrk="0" hangingPunct="1">
              <a:lnSpc>
                <a:spcPct val="90000"/>
              </a:lnSpc>
              <a:buClr>
                <a:schemeClr val="tx2"/>
              </a:buClr>
              <a:buFont typeface="Wingdings" panose="05000000000000000000" pitchFamily="2" charset="2"/>
              <a:buChar char="§"/>
              <a:defRPr lang="en-US" sz="1600" kern="1200" dirty="0" smtClean="0">
                <a:solidFill>
                  <a:schemeClr val="tx1"/>
                </a:solidFill>
                <a:latin typeface="Arial" panose="020B0604020202020204" pitchFamily="34" charset="0"/>
                <a:ea typeface="+mn-ea"/>
                <a:cs typeface="Arial" panose="020B0604020202020204" pitchFamily="34" charset="0"/>
              </a:defRPr>
            </a:lvl3pPr>
            <a:lvl4pPr marL="1657310" indent="-228600" algn="l" defTabSz="914400" rtl="0" eaLnBrk="1" latinLnBrk="0" hangingPunct="1">
              <a:lnSpc>
                <a:spcPct val="90000"/>
              </a:lnSpc>
              <a:buClr>
                <a:schemeClr val="tx2"/>
              </a:buClr>
              <a:buFont typeface="Wingdings" panose="05000000000000000000" pitchFamily="2" charset="2"/>
              <a:buChar char="§"/>
              <a:defRPr lang="en-US" sz="1400" kern="1200" dirty="0" smtClean="0">
                <a:solidFill>
                  <a:schemeClr val="tx1"/>
                </a:solidFill>
                <a:latin typeface="Arial" panose="020B0604020202020204" pitchFamily="34" charset="0"/>
                <a:ea typeface="+mn-ea"/>
                <a:cs typeface="Arial" panose="020B0604020202020204" pitchFamily="34" charset="0"/>
              </a:defRPr>
            </a:lvl4pPr>
            <a:lvl5pPr marL="2114499" indent="-228600" algn="l" defTabSz="914400" rtl="0" eaLnBrk="1" latinLnBrk="0" hangingPunct="1">
              <a:lnSpc>
                <a:spcPct val="90000"/>
              </a:lnSpc>
              <a:buClr>
                <a:schemeClr val="tx2"/>
              </a:buClr>
              <a:buFont typeface="Wingdings" panose="05000000000000000000" pitchFamily="2" charset="2"/>
              <a:buChar char="§"/>
              <a:defRPr lang="en-US" sz="1200" kern="1200" dirty="0">
                <a:solidFill>
                  <a:schemeClr val="tx1"/>
                </a:solidFill>
                <a:latin typeface="Arial" panose="020B0604020202020204" pitchFamily="34" charset="0"/>
                <a:ea typeface="+mn-ea"/>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3778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ead, Subhead, Comparison">
    <p:spTree>
      <p:nvGrpSpPr>
        <p:cNvPr id="1" name=""/>
        <p:cNvGrpSpPr/>
        <p:nvPr/>
      </p:nvGrpSpPr>
      <p:grpSpPr>
        <a:xfrm>
          <a:off x="0" y="0"/>
          <a:ext cx="0" cy="0"/>
          <a:chOff x="0" y="0"/>
          <a:chExt cx="0" cy="0"/>
        </a:xfrm>
      </p:grpSpPr>
      <p:sp>
        <p:nvSpPr>
          <p:cNvPr id="10" name="Text Placeholder 10">
            <a:extLst>
              <a:ext uri="{FF2B5EF4-FFF2-40B4-BE49-F238E27FC236}">
                <a16:creationId xmlns:a16="http://schemas.microsoft.com/office/drawing/2014/main" id="{0B376EC3-C7F3-CF40-BF13-CA5CE2494CE4}"/>
              </a:ext>
            </a:extLst>
          </p:cNvPr>
          <p:cNvSpPr>
            <a:spLocks noGrp="1"/>
          </p:cNvSpPr>
          <p:nvPr>
            <p:ph type="body" sz="quarter" idx="18" hasCustomPrompt="1"/>
          </p:nvPr>
        </p:nvSpPr>
        <p:spPr>
          <a:xfrm>
            <a:off x="667514" y="301753"/>
            <a:ext cx="7913687" cy="397032"/>
          </a:xfrm>
          <a:prstGeom prst="rect">
            <a:avLst/>
          </a:prstGeom>
        </p:spPr>
        <p:txBody>
          <a:bodyPr lIns="0" rIns="0">
            <a:spAutoFit/>
          </a:bodyPr>
          <a:lstStyle>
            <a:lvl1pPr marL="0" indent="0">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Long Form Headline </a:t>
            </a:r>
          </a:p>
        </p:txBody>
      </p:sp>
      <p:sp>
        <p:nvSpPr>
          <p:cNvPr id="12" name="Text Placeholder 11">
            <a:extLst>
              <a:ext uri="{FF2B5EF4-FFF2-40B4-BE49-F238E27FC236}">
                <a16:creationId xmlns:a16="http://schemas.microsoft.com/office/drawing/2014/main" id="{688B383D-27F2-B74C-9A1F-BFF43D6D6577}"/>
              </a:ext>
            </a:extLst>
          </p:cNvPr>
          <p:cNvSpPr>
            <a:spLocks noGrp="1"/>
          </p:cNvSpPr>
          <p:nvPr>
            <p:ph type="body" sz="quarter" idx="19" hasCustomPrompt="1"/>
          </p:nvPr>
        </p:nvSpPr>
        <p:spPr>
          <a:xfrm>
            <a:off x="666749" y="731520"/>
            <a:ext cx="7943851" cy="523220"/>
          </a:xfrm>
          <a:prstGeom prst="rect">
            <a:avLst/>
          </a:prstGeom>
        </p:spPr>
        <p:txBody>
          <a:bodyPr lIns="0" rIns="0">
            <a:spAutoFit/>
          </a:bodyPr>
          <a:lstStyle>
            <a:lvl1pPr marL="0" indent="0">
              <a:lnSpc>
                <a:spcPct val="100000"/>
              </a:lnSpc>
              <a:buNone/>
              <a:defRPr sz="1400">
                <a:solidFill>
                  <a:schemeClr val="tx1"/>
                </a:solidFill>
                <a:latin typeface="Arial" panose="020B0604020202020204" pitchFamily="34" charset="0"/>
                <a:cs typeface="Arial" panose="020B0604020202020204" pitchFamily="34" charset="0"/>
              </a:defRPr>
            </a:lvl1pPr>
            <a:lvl2pPr marL="457189" indent="0">
              <a:buNone/>
              <a:defRPr sz="1400">
                <a:solidFill>
                  <a:srgbClr val="768093"/>
                </a:solidFill>
                <a:latin typeface="Arial" panose="020B0604020202020204" pitchFamily="34" charset="0"/>
                <a:cs typeface="Arial" panose="020B0604020202020204" pitchFamily="34" charset="0"/>
              </a:defRPr>
            </a:lvl2pPr>
            <a:lvl3pPr marL="914377" indent="0">
              <a:buNone/>
              <a:defRPr sz="1400">
                <a:solidFill>
                  <a:srgbClr val="768093"/>
                </a:solidFill>
                <a:latin typeface="Arial" panose="020B0604020202020204" pitchFamily="34" charset="0"/>
                <a:cs typeface="Arial" panose="020B0604020202020204" pitchFamily="34" charset="0"/>
              </a:defRPr>
            </a:lvl3pPr>
            <a:lvl4pPr marL="1371566" indent="0">
              <a:buNone/>
              <a:defRPr sz="1400">
                <a:solidFill>
                  <a:srgbClr val="768093"/>
                </a:solidFill>
                <a:latin typeface="Arial" panose="020B0604020202020204" pitchFamily="34" charset="0"/>
                <a:cs typeface="Arial" panose="020B0604020202020204" pitchFamily="34" charset="0"/>
              </a:defRPr>
            </a:lvl4pPr>
            <a:lvl5pPr marL="1828754" indent="0">
              <a:buNone/>
              <a:defRPr sz="1400">
                <a:solidFill>
                  <a:srgbClr val="768093"/>
                </a:solidFill>
                <a:latin typeface="Arial" panose="020B0604020202020204" pitchFamily="34" charset="0"/>
                <a:cs typeface="Arial" panose="020B0604020202020204" pitchFamily="34" charset="0"/>
              </a:defRPr>
            </a:lvl5pPr>
          </a:lstStyle>
          <a:p>
            <a:pPr lvl="0"/>
            <a:r>
              <a:rPr lang="en-US" dirty="0"/>
              <a:t>Lorem ipsum is dummy text of the printing and typesetting industry. Lorem ipsum has been the industry’s standard dummy text ever since the 1500s.</a:t>
            </a:r>
          </a:p>
        </p:txBody>
      </p:sp>
      <p:sp>
        <p:nvSpPr>
          <p:cNvPr id="11" name="Text Placeholder 2">
            <a:extLst>
              <a:ext uri="{FF2B5EF4-FFF2-40B4-BE49-F238E27FC236}">
                <a16:creationId xmlns:a16="http://schemas.microsoft.com/office/drawing/2014/main" id="{DE7CB029-6C12-4D7D-9503-9F7D558EFA76}"/>
              </a:ext>
            </a:extLst>
          </p:cNvPr>
          <p:cNvSpPr>
            <a:spLocks noGrp="1"/>
          </p:cNvSpPr>
          <p:nvPr>
            <p:ph type="body" idx="1"/>
          </p:nvPr>
        </p:nvSpPr>
        <p:spPr>
          <a:xfrm>
            <a:off x="685800" y="1304441"/>
            <a:ext cx="5157787" cy="564530"/>
          </a:xfrm>
          <a:prstGeom prst="rect">
            <a:avLst/>
          </a:prstGeom>
        </p:spPr>
        <p:txBody>
          <a:bodyPr anchor="b"/>
          <a:lstStyle>
            <a:lvl1pPr marL="0" indent="0">
              <a:buNone/>
              <a:defRPr lang="en-US" sz="2200" b="1" kern="1200" dirty="0">
                <a:solidFill>
                  <a:srgbClr val="384967"/>
                </a:solidFill>
                <a:latin typeface="Arial" panose="020B0604020202020204" pitchFamily="34" charset="0"/>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3" name="Content Placeholder 3">
            <a:extLst>
              <a:ext uri="{FF2B5EF4-FFF2-40B4-BE49-F238E27FC236}">
                <a16:creationId xmlns:a16="http://schemas.microsoft.com/office/drawing/2014/main" id="{EBBA4CD9-6BE3-4BAD-A119-FD841B3B3113}"/>
              </a:ext>
            </a:extLst>
          </p:cNvPr>
          <p:cNvSpPr>
            <a:spLocks noGrp="1"/>
          </p:cNvSpPr>
          <p:nvPr>
            <p:ph sz="half" idx="2"/>
          </p:nvPr>
        </p:nvSpPr>
        <p:spPr>
          <a:xfrm>
            <a:off x="685800" y="1868971"/>
            <a:ext cx="5157787" cy="3684588"/>
          </a:xfrm>
          <a:prstGeom prst="rect">
            <a:avLst/>
          </a:prstGeom>
        </p:spPr>
        <p:txBody>
          <a:bodyPr/>
          <a:lstStyle>
            <a:lvl1pPr marL="457194" indent="-228600" algn="l" defTabSz="914400" rtl="0" eaLnBrk="1" latinLnBrk="0" hangingPunct="1">
              <a:lnSpc>
                <a:spcPct val="90000"/>
              </a:lnSpc>
              <a:buClr>
                <a:schemeClr val="tx2"/>
              </a:buClr>
              <a:buFont typeface="Wingdings" panose="05000000000000000000" pitchFamily="2" charset="2"/>
              <a:buChar char="§"/>
              <a:defRPr lang="en-US" sz="2200" kern="1200" dirty="0">
                <a:solidFill>
                  <a:schemeClr val="tx1"/>
                </a:solidFill>
                <a:latin typeface="Arial" panose="020B0604020202020204" pitchFamily="34" charset="0"/>
                <a:ea typeface="+mn-ea"/>
                <a:cs typeface="Arial" panose="020B0604020202020204" pitchFamily="34" charset="0"/>
              </a:defRPr>
            </a:lvl1pPr>
            <a:lvl2pPr marL="800083" indent="-228600" algn="l" defTabSz="914400" rtl="0" eaLnBrk="1" latinLnBrk="0" hangingPunct="1">
              <a:lnSpc>
                <a:spcPct val="90000"/>
              </a:lnSpc>
              <a:buClr>
                <a:schemeClr val="tx2"/>
              </a:buClr>
              <a:buFont typeface="Wingdings" panose="05000000000000000000" pitchFamily="2" charset="2"/>
              <a:buChar char="§"/>
              <a:defRPr lang="en-US" sz="1800" kern="1200" dirty="0">
                <a:solidFill>
                  <a:schemeClr val="tx1"/>
                </a:solidFill>
                <a:latin typeface="Arial" panose="020B0604020202020204" pitchFamily="34" charset="0"/>
                <a:ea typeface="+mn-ea"/>
                <a:cs typeface="Arial" panose="020B0604020202020204" pitchFamily="34" charset="0"/>
              </a:defRPr>
            </a:lvl2pPr>
            <a:lvl3pPr marL="1257271" indent="-228600" algn="l" defTabSz="914400" rtl="0" eaLnBrk="1" latinLnBrk="0" hangingPunct="1">
              <a:lnSpc>
                <a:spcPct val="90000"/>
              </a:lnSpc>
              <a:buClr>
                <a:schemeClr val="tx2"/>
              </a:buClr>
              <a:buFont typeface="Wingdings" panose="05000000000000000000" pitchFamily="2" charset="2"/>
              <a:buChar char="§"/>
              <a:defRPr lang="en-US" sz="1600" kern="1200" dirty="0">
                <a:solidFill>
                  <a:schemeClr val="tx1"/>
                </a:solidFill>
                <a:latin typeface="Arial" panose="020B0604020202020204" pitchFamily="34" charset="0"/>
                <a:ea typeface="+mn-ea"/>
                <a:cs typeface="Arial" panose="020B0604020202020204" pitchFamily="34" charset="0"/>
              </a:defRPr>
            </a:lvl3pPr>
            <a:lvl4pPr marL="1657310" indent="-228600" algn="l" defTabSz="914400" rtl="0" eaLnBrk="1" latinLnBrk="0" hangingPunct="1">
              <a:lnSpc>
                <a:spcPct val="90000"/>
              </a:lnSpc>
              <a:buClr>
                <a:schemeClr val="tx2"/>
              </a:buClr>
              <a:buFont typeface="Wingdings" panose="05000000000000000000" pitchFamily="2" charset="2"/>
              <a:buChar char="§"/>
              <a:defRPr lang="en-US" sz="1400" kern="1200" dirty="0">
                <a:solidFill>
                  <a:schemeClr val="tx1"/>
                </a:solidFill>
                <a:latin typeface="Arial" panose="020B0604020202020204" pitchFamily="34" charset="0"/>
                <a:ea typeface="+mn-ea"/>
                <a:cs typeface="Arial" panose="020B0604020202020204" pitchFamily="34" charset="0"/>
              </a:defRPr>
            </a:lvl4pPr>
            <a:lvl5pPr marL="2114499" indent="-228600" algn="l" defTabSz="914400" rtl="0" eaLnBrk="1" latinLnBrk="0" hangingPunct="1">
              <a:lnSpc>
                <a:spcPct val="90000"/>
              </a:lnSpc>
              <a:buClr>
                <a:schemeClr val="tx2"/>
              </a:buClr>
              <a:buFont typeface="Wingdings" panose="05000000000000000000" pitchFamily="2" charset="2"/>
              <a:buChar char="§"/>
              <a:defRPr lang="en-US" sz="1200" kern="1200" dirty="0">
                <a:solidFill>
                  <a:schemeClr val="tx1"/>
                </a:solidFill>
                <a:latin typeface="Arial" panose="020B0604020202020204" pitchFamily="34" charset="0"/>
                <a:ea typeface="+mn-ea"/>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002AC235-C08C-48B0-BE11-3B6A5D42199A}"/>
              </a:ext>
            </a:extLst>
          </p:cNvPr>
          <p:cNvSpPr>
            <a:spLocks noGrp="1"/>
          </p:cNvSpPr>
          <p:nvPr>
            <p:ph type="body" sz="quarter" idx="3"/>
          </p:nvPr>
        </p:nvSpPr>
        <p:spPr>
          <a:xfrm>
            <a:off x="6018212" y="1304441"/>
            <a:ext cx="5183188" cy="564530"/>
          </a:xfrm>
          <a:prstGeom prst="rect">
            <a:avLst/>
          </a:prstGeom>
        </p:spPr>
        <p:txBody>
          <a:bodyPr anchor="b"/>
          <a:lstStyle>
            <a:lvl1pPr marL="0" indent="0">
              <a:buNone/>
              <a:defRPr lang="en-US" sz="2200" b="1" kern="1200" dirty="0">
                <a:solidFill>
                  <a:srgbClr val="384967"/>
                </a:solidFill>
                <a:latin typeface="Arial" panose="020B0604020202020204" pitchFamily="34" charset="0"/>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5" name="Content Placeholder 5">
            <a:extLst>
              <a:ext uri="{FF2B5EF4-FFF2-40B4-BE49-F238E27FC236}">
                <a16:creationId xmlns:a16="http://schemas.microsoft.com/office/drawing/2014/main" id="{027C3DB0-C0BF-4220-B77A-004A60E53BA5}"/>
              </a:ext>
            </a:extLst>
          </p:cNvPr>
          <p:cNvSpPr>
            <a:spLocks noGrp="1"/>
          </p:cNvSpPr>
          <p:nvPr>
            <p:ph sz="quarter" idx="4"/>
          </p:nvPr>
        </p:nvSpPr>
        <p:spPr>
          <a:xfrm>
            <a:off x="6018212" y="1868971"/>
            <a:ext cx="5183188" cy="3684588"/>
          </a:xfrm>
          <a:prstGeom prst="rect">
            <a:avLst/>
          </a:prstGeom>
        </p:spPr>
        <p:txBody>
          <a:bodyPr/>
          <a:lstStyle>
            <a:lvl1pPr marL="457194" indent="-228600" algn="l" defTabSz="914400" rtl="0" eaLnBrk="1" latinLnBrk="0" hangingPunct="1">
              <a:lnSpc>
                <a:spcPct val="90000"/>
              </a:lnSpc>
              <a:buClr>
                <a:schemeClr val="tx2"/>
              </a:buClr>
              <a:buFont typeface="Wingdings" panose="05000000000000000000" pitchFamily="2" charset="2"/>
              <a:buChar char="§"/>
              <a:defRPr lang="en-US" sz="2200" kern="1200" dirty="0">
                <a:solidFill>
                  <a:schemeClr val="tx1"/>
                </a:solidFill>
                <a:latin typeface="Arial" panose="020B0604020202020204" pitchFamily="34" charset="0"/>
                <a:ea typeface="+mn-ea"/>
                <a:cs typeface="Arial" panose="020B0604020202020204" pitchFamily="34" charset="0"/>
              </a:defRPr>
            </a:lvl1pPr>
            <a:lvl2pPr marL="800083" indent="-228600" algn="l" defTabSz="914400" rtl="0" eaLnBrk="1" latinLnBrk="0" hangingPunct="1">
              <a:lnSpc>
                <a:spcPct val="90000"/>
              </a:lnSpc>
              <a:buClr>
                <a:schemeClr val="tx2"/>
              </a:buClr>
              <a:buFont typeface="Wingdings" panose="05000000000000000000" pitchFamily="2" charset="2"/>
              <a:buChar char="§"/>
              <a:defRPr lang="en-US" sz="1800" kern="1200" dirty="0">
                <a:solidFill>
                  <a:schemeClr val="tx1"/>
                </a:solidFill>
                <a:latin typeface="Arial" panose="020B0604020202020204" pitchFamily="34" charset="0"/>
                <a:ea typeface="+mn-ea"/>
                <a:cs typeface="Arial" panose="020B0604020202020204" pitchFamily="34" charset="0"/>
              </a:defRPr>
            </a:lvl2pPr>
            <a:lvl3pPr marL="1257271" indent="-228600" algn="l" defTabSz="914400" rtl="0" eaLnBrk="1" latinLnBrk="0" hangingPunct="1">
              <a:lnSpc>
                <a:spcPct val="90000"/>
              </a:lnSpc>
              <a:buClr>
                <a:schemeClr val="tx2"/>
              </a:buClr>
              <a:buFont typeface="Wingdings" panose="05000000000000000000" pitchFamily="2" charset="2"/>
              <a:buChar char="§"/>
              <a:defRPr lang="en-US" sz="1600" kern="1200" dirty="0">
                <a:solidFill>
                  <a:schemeClr val="tx1"/>
                </a:solidFill>
                <a:latin typeface="Arial" panose="020B0604020202020204" pitchFamily="34" charset="0"/>
                <a:ea typeface="+mn-ea"/>
                <a:cs typeface="Arial" panose="020B0604020202020204" pitchFamily="34" charset="0"/>
              </a:defRPr>
            </a:lvl3pPr>
            <a:lvl4pPr marL="1657310" indent="-228600" algn="l" defTabSz="914400" rtl="0" eaLnBrk="1" latinLnBrk="0" hangingPunct="1">
              <a:lnSpc>
                <a:spcPct val="90000"/>
              </a:lnSpc>
              <a:buClr>
                <a:schemeClr val="tx2"/>
              </a:buClr>
              <a:buFont typeface="Wingdings" panose="05000000000000000000" pitchFamily="2" charset="2"/>
              <a:buChar char="§"/>
              <a:defRPr lang="en-US" sz="1400" kern="1200" dirty="0">
                <a:solidFill>
                  <a:schemeClr val="tx1"/>
                </a:solidFill>
                <a:latin typeface="Arial" panose="020B0604020202020204" pitchFamily="34" charset="0"/>
                <a:ea typeface="+mn-ea"/>
                <a:cs typeface="Arial" panose="020B0604020202020204" pitchFamily="34" charset="0"/>
              </a:defRPr>
            </a:lvl4pPr>
            <a:lvl5pPr marL="2114499" indent="-228600" algn="l" defTabSz="914400" rtl="0" eaLnBrk="1" latinLnBrk="0" hangingPunct="1">
              <a:lnSpc>
                <a:spcPct val="90000"/>
              </a:lnSpc>
              <a:buClr>
                <a:schemeClr val="tx2"/>
              </a:buClr>
              <a:buFont typeface="Wingdings" panose="05000000000000000000" pitchFamily="2" charset="2"/>
              <a:buChar char="§"/>
              <a:defRPr lang="en-US" sz="1200" kern="1200" dirty="0">
                <a:solidFill>
                  <a:schemeClr val="tx1"/>
                </a:solidFill>
                <a:latin typeface="Arial" panose="020B0604020202020204" pitchFamily="34" charset="0"/>
                <a:ea typeface="+mn-ea"/>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9367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Mono">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791B4198-507D-8A4F-9881-907D2006CAD4}"/>
              </a:ext>
            </a:extLst>
          </p:cNvPr>
          <p:cNvSpPr>
            <a:spLocks noGrp="1"/>
          </p:cNvSpPr>
          <p:nvPr>
            <p:ph type="subTitle" idx="1" hasCustomPrompt="1"/>
          </p:nvPr>
        </p:nvSpPr>
        <p:spPr>
          <a:xfrm>
            <a:off x="1378857" y="3717789"/>
            <a:ext cx="9144000" cy="249299"/>
          </a:xfrm>
          <a:prstGeom prst="rect">
            <a:avLst/>
          </a:prstGeom>
        </p:spPr>
        <p:txBody>
          <a:bodyPr lIns="0" tIns="0" rIns="0" bIns="0">
            <a:spAutoFit/>
          </a:bodyPr>
          <a:lstStyle>
            <a:lvl1pPr marL="0" indent="0" algn="l">
              <a:buNone/>
              <a:defRPr sz="1800" spc="10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Subtitle</a:t>
            </a:r>
          </a:p>
        </p:txBody>
      </p:sp>
      <p:pic>
        <p:nvPicPr>
          <p:cNvPr id="8" name="Picture 7">
            <a:extLst>
              <a:ext uri="{FF2B5EF4-FFF2-40B4-BE49-F238E27FC236}">
                <a16:creationId xmlns:a16="http://schemas.microsoft.com/office/drawing/2014/main" id="{73D4674B-8DE0-A344-8365-FA6903C335E3}"/>
              </a:ext>
            </a:extLst>
          </p:cNvPr>
          <p:cNvPicPr>
            <a:picLocks noChangeAspect="1"/>
          </p:cNvPicPr>
          <p:nvPr userDrawn="1"/>
        </p:nvPicPr>
        <p:blipFill>
          <a:blip r:embed="rId2"/>
          <a:stretch>
            <a:fillRect/>
          </a:stretch>
        </p:blipFill>
        <p:spPr>
          <a:xfrm>
            <a:off x="612649" y="2219685"/>
            <a:ext cx="4134916" cy="448056"/>
          </a:xfrm>
          <a:prstGeom prst="rect">
            <a:avLst/>
          </a:prstGeom>
        </p:spPr>
      </p:pic>
      <p:sp>
        <p:nvSpPr>
          <p:cNvPr id="9" name="Text Placeholder 12">
            <a:extLst>
              <a:ext uri="{FF2B5EF4-FFF2-40B4-BE49-F238E27FC236}">
                <a16:creationId xmlns:a16="http://schemas.microsoft.com/office/drawing/2014/main" id="{339A9347-5219-0048-8F64-130ED7E8A8EF}"/>
              </a:ext>
            </a:extLst>
          </p:cNvPr>
          <p:cNvSpPr>
            <a:spLocks noGrp="1"/>
          </p:cNvSpPr>
          <p:nvPr>
            <p:ph type="body" sz="quarter" idx="13" hasCustomPrompt="1"/>
          </p:nvPr>
        </p:nvSpPr>
        <p:spPr>
          <a:xfrm>
            <a:off x="1378858" y="4245975"/>
            <a:ext cx="3642911" cy="152349"/>
          </a:xfrm>
          <a:prstGeom prst="rect">
            <a:avLst/>
          </a:prstGeom>
        </p:spPr>
        <p:txBody>
          <a:bodyPr lIns="0" tIns="0" rIns="0" bIns="0">
            <a:spAutoFit/>
          </a:bodyPr>
          <a:lstStyle>
            <a:lvl1pPr marL="0" indent="0">
              <a:buNone/>
              <a:defRPr sz="1100" b="1">
                <a:solidFill>
                  <a:schemeClr val="bg1"/>
                </a:solidFill>
                <a:latin typeface="Arial" panose="020B0604020202020204" pitchFamily="34" charset="0"/>
                <a:cs typeface="Arial" panose="020B0604020202020204" pitchFamily="34" charset="0"/>
              </a:defRPr>
            </a:lvl1pPr>
          </a:lstStyle>
          <a:p>
            <a:pPr lvl="0"/>
            <a:r>
              <a:rPr lang="en-US" dirty="0"/>
              <a:t>Month DD, YYYY</a:t>
            </a:r>
          </a:p>
        </p:txBody>
      </p:sp>
      <p:sp>
        <p:nvSpPr>
          <p:cNvPr id="10" name="Content Placeholder 14">
            <a:extLst>
              <a:ext uri="{FF2B5EF4-FFF2-40B4-BE49-F238E27FC236}">
                <a16:creationId xmlns:a16="http://schemas.microsoft.com/office/drawing/2014/main" id="{87D16937-3F8F-7A42-BDCD-F92EB5B29600}"/>
              </a:ext>
            </a:extLst>
          </p:cNvPr>
          <p:cNvSpPr>
            <a:spLocks noGrp="1"/>
          </p:cNvSpPr>
          <p:nvPr>
            <p:ph sz="quarter" idx="14" hasCustomPrompt="1"/>
          </p:nvPr>
        </p:nvSpPr>
        <p:spPr>
          <a:xfrm>
            <a:off x="1378858" y="5084864"/>
            <a:ext cx="4876119" cy="193899"/>
          </a:xfrm>
          <a:prstGeom prst="rect">
            <a:avLst/>
          </a:prstGeom>
        </p:spPr>
        <p:txBody>
          <a:bodyPr lIns="0" tIns="0" rIns="0" bIns="0">
            <a:spAutoFit/>
          </a:bodyPr>
          <a:lstStyle>
            <a:lvl1pPr marL="0" indent="0">
              <a:buNone/>
              <a:defRPr sz="1400" b="1">
                <a:solidFill>
                  <a:schemeClr val="bg1"/>
                </a:solidFill>
                <a:latin typeface="Arial" panose="020B0604020202020204" pitchFamily="34" charset="0"/>
                <a:cs typeface="Arial" panose="020B0604020202020204" pitchFamily="34" charset="0"/>
              </a:defRPr>
            </a:lvl1pPr>
          </a:lstStyle>
          <a:p>
            <a:pPr lvl="0"/>
            <a:r>
              <a:rPr lang="en-US" dirty="0"/>
              <a:t>Presenter’s Name Last Name</a:t>
            </a:r>
          </a:p>
        </p:txBody>
      </p:sp>
      <p:sp>
        <p:nvSpPr>
          <p:cNvPr id="13" name="Content Placeholder 23">
            <a:extLst>
              <a:ext uri="{FF2B5EF4-FFF2-40B4-BE49-F238E27FC236}">
                <a16:creationId xmlns:a16="http://schemas.microsoft.com/office/drawing/2014/main" id="{0665E7A2-451C-0548-AA4F-C689B49CF664}"/>
              </a:ext>
            </a:extLst>
          </p:cNvPr>
          <p:cNvSpPr>
            <a:spLocks noGrp="1"/>
          </p:cNvSpPr>
          <p:nvPr>
            <p:ph sz="quarter" idx="18" hasCustomPrompt="1"/>
          </p:nvPr>
        </p:nvSpPr>
        <p:spPr>
          <a:xfrm>
            <a:off x="1379539" y="3204887"/>
            <a:ext cx="9144000" cy="360099"/>
          </a:xfrm>
          <a:prstGeom prst="rect">
            <a:avLst/>
          </a:prstGeom>
        </p:spPr>
        <p:txBody>
          <a:bodyPr lIns="0" tIns="0" rIns="0" bIns="0">
            <a:spAutoFit/>
          </a:bodyPr>
          <a:lstStyle>
            <a:lvl1pPr marL="0" indent="0">
              <a:buNone/>
              <a:defRPr sz="2600" spc="10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Presentation Template Left Aligned Title</a:t>
            </a:r>
          </a:p>
        </p:txBody>
      </p:sp>
      <p:sp>
        <p:nvSpPr>
          <p:cNvPr id="11" name="TextBox 10">
            <a:extLst>
              <a:ext uri="{FF2B5EF4-FFF2-40B4-BE49-F238E27FC236}">
                <a16:creationId xmlns:a16="http://schemas.microsoft.com/office/drawing/2014/main" id="{F67CF3C8-FC44-481C-95F6-01ACAC664B3A}"/>
              </a:ext>
            </a:extLst>
          </p:cNvPr>
          <p:cNvSpPr txBox="1"/>
          <p:nvPr userDrawn="1"/>
        </p:nvSpPr>
        <p:spPr>
          <a:xfrm>
            <a:off x="594127" y="6493964"/>
            <a:ext cx="3536546" cy="200055"/>
          </a:xfrm>
          <a:prstGeom prst="rect">
            <a:avLst/>
          </a:prstGeom>
          <a:noFill/>
        </p:spPr>
        <p:txBody>
          <a:bodyPr wrap="none" rtlCol="0">
            <a:spAutoFit/>
          </a:bodyPr>
          <a:lstStyle/>
          <a:p>
            <a:pPr marL="0" algn="l" defTabSz="914400" rtl="0" eaLnBrk="1" latinLnBrk="0" hangingPunct="1"/>
            <a:r>
              <a:rPr lang="en-US" sz="700" kern="1200" spc="100" baseline="0" dirty="0">
                <a:solidFill>
                  <a:schemeClr val="bg1"/>
                </a:solidFill>
                <a:latin typeface="Arial" panose="020B0604020202020204" pitchFamily="34" charset="0"/>
                <a:ea typeface="+mn-ea"/>
                <a:cs typeface="Arial" panose="020B0604020202020204" pitchFamily="34" charset="0"/>
              </a:rPr>
              <a:t>© Copyright 2018 Magnitude Software, Inc. All Rights Reserved.</a:t>
            </a:r>
          </a:p>
        </p:txBody>
      </p:sp>
      <p:sp>
        <p:nvSpPr>
          <p:cNvPr id="12" name="Text Placeholder 11">
            <a:extLst>
              <a:ext uri="{FF2B5EF4-FFF2-40B4-BE49-F238E27FC236}">
                <a16:creationId xmlns:a16="http://schemas.microsoft.com/office/drawing/2014/main" id="{5C9408D1-E9AB-4F29-8DCF-95E9FEF07323}"/>
              </a:ext>
            </a:extLst>
          </p:cNvPr>
          <p:cNvSpPr>
            <a:spLocks noGrp="1"/>
          </p:cNvSpPr>
          <p:nvPr>
            <p:ph type="body" sz="quarter" idx="19" hasCustomPrompt="1"/>
          </p:nvPr>
        </p:nvSpPr>
        <p:spPr>
          <a:xfrm>
            <a:off x="1378857" y="372449"/>
            <a:ext cx="8406851" cy="1568349"/>
          </a:xfrm>
          <a:prstGeom prst="rect">
            <a:avLst/>
          </a:prstGeom>
        </p:spPr>
        <p:txBody>
          <a:bodyPr/>
          <a:lstStyle>
            <a:lvl1pPr marL="0" indent="0">
              <a:buNone/>
              <a:defRPr sz="1800">
                <a:solidFill>
                  <a:schemeClr val="accent5"/>
                </a:solidFill>
              </a:defRPr>
            </a:lvl1pPr>
            <a:lvl2pPr>
              <a:defRPr>
                <a:sym typeface="Wingdings" panose="05000000000000000000" pitchFamily="2" charset="2"/>
              </a:defRPr>
            </a:lvl2pPr>
            <a:lvl3pPr marL="914377" indent="0">
              <a:buNone/>
              <a:defRPr/>
            </a:lvl3pPr>
            <a:lvl4pPr marL="1371566" indent="0">
              <a:buNone/>
              <a:defRPr/>
            </a:lvl4pPr>
            <a:lvl5pPr marL="1828755" indent="0">
              <a:buNone/>
              <a:defRPr/>
            </a:lvl5pPr>
          </a:lstStyle>
          <a:p>
            <a:pPr lvl="0"/>
            <a:r>
              <a:rPr lang="en-US" dirty="0"/>
              <a:t>To insert full-page background image:</a:t>
            </a:r>
            <a:br>
              <a:rPr lang="en-US" dirty="0"/>
            </a:br>
            <a:r>
              <a:rPr lang="en-US" dirty="0"/>
              <a:t>  - Go to Design, Format Background, Fill</a:t>
            </a:r>
            <a:br>
              <a:rPr lang="en-US" dirty="0"/>
            </a:br>
            <a:r>
              <a:rPr lang="en-US" dirty="0"/>
              <a:t>  - Choose “Picture or texture fill” and insert picture from file, clipboard or online</a:t>
            </a:r>
            <a:br>
              <a:rPr lang="en-US" dirty="0"/>
            </a:br>
            <a:r>
              <a:rPr lang="en-US" dirty="0"/>
              <a:t>  - Delete this placeholder when finished</a:t>
            </a:r>
          </a:p>
        </p:txBody>
      </p:sp>
    </p:spTree>
    <p:extLst>
      <p:ext uri="{BB962C8B-B14F-4D97-AF65-F5344CB8AC3E}">
        <p14:creationId xmlns:p14="http://schemas.microsoft.com/office/powerpoint/2010/main" val="330353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olutions Bright Blu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95CC36CB-AB53-5F42-8F54-2EF49681AD28}"/>
              </a:ext>
            </a:extLst>
          </p:cNvPr>
          <p:cNvSpPr>
            <a:spLocks noGrp="1"/>
          </p:cNvSpPr>
          <p:nvPr>
            <p:ph type="body" sz="quarter" idx="18" hasCustomPrompt="1"/>
          </p:nvPr>
        </p:nvSpPr>
        <p:spPr>
          <a:xfrm>
            <a:off x="667514" y="301753"/>
            <a:ext cx="7913687" cy="397032"/>
          </a:xfrm>
          <a:prstGeom prst="rect">
            <a:avLst/>
          </a:prstGeom>
        </p:spPr>
        <p:txBody>
          <a:bodyPr lIns="0" rIns="0">
            <a:spAutoFit/>
          </a:bodyPr>
          <a:lstStyle>
            <a:lvl1pPr marL="0" indent="0">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Long Form Headline </a:t>
            </a:r>
          </a:p>
        </p:txBody>
      </p:sp>
      <p:sp>
        <p:nvSpPr>
          <p:cNvPr id="13" name="Content Placeholder 12">
            <a:extLst>
              <a:ext uri="{FF2B5EF4-FFF2-40B4-BE49-F238E27FC236}">
                <a16:creationId xmlns:a16="http://schemas.microsoft.com/office/drawing/2014/main" id="{99EEFF3B-917D-EB4D-9113-EC31F98ABAA6}"/>
              </a:ext>
            </a:extLst>
          </p:cNvPr>
          <p:cNvSpPr>
            <a:spLocks noGrp="1"/>
          </p:cNvSpPr>
          <p:nvPr>
            <p:ph sz="quarter" idx="19" hasCustomPrompt="1"/>
          </p:nvPr>
        </p:nvSpPr>
        <p:spPr>
          <a:xfrm>
            <a:off x="685802" y="905256"/>
            <a:ext cx="7770223" cy="258532"/>
          </a:xfrm>
          <a:prstGeom prst="rect">
            <a:avLst/>
          </a:prstGeom>
        </p:spPr>
        <p:txBody>
          <a:bodyPr lIns="0" rIns="0">
            <a:spAutoFit/>
          </a:bodyPr>
          <a:lstStyle>
            <a:lvl1pPr marL="0" indent="0">
              <a:buNone/>
              <a:defRPr sz="1200" b="1" spc="151" baseline="0">
                <a:solidFill>
                  <a:srgbClr val="384967"/>
                </a:solidFill>
                <a:latin typeface="Arial" panose="020B0604020202020204" pitchFamily="34" charset="0"/>
                <a:cs typeface="Arial" panose="020B0604020202020204" pitchFamily="34" charset="0"/>
              </a:defRPr>
            </a:lvl1pPr>
          </a:lstStyle>
          <a:p>
            <a:pPr lvl="0"/>
            <a:r>
              <a:rPr lang="en-US" dirty="0"/>
              <a:t>SMALL SUBHEADLINE INTRODUCTION</a:t>
            </a:r>
          </a:p>
        </p:txBody>
      </p:sp>
      <p:cxnSp>
        <p:nvCxnSpPr>
          <p:cNvPr id="14" name="Straight Connector 13">
            <a:extLst>
              <a:ext uri="{FF2B5EF4-FFF2-40B4-BE49-F238E27FC236}">
                <a16:creationId xmlns:a16="http://schemas.microsoft.com/office/drawing/2014/main" id="{1ACC09BB-EF2A-534E-93BA-C47101A0FF00}"/>
              </a:ext>
            </a:extLst>
          </p:cNvPr>
          <p:cNvCxnSpPr/>
          <p:nvPr userDrawn="1"/>
        </p:nvCxnSpPr>
        <p:spPr>
          <a:xfrm>
            <a:off x="663921" y="1191906"/>
            <a:ext cx="10686143" cy="0"/>
          </a:xfrm>
          <a:prstGeom prst="line">
            <a:avLst/>
          </a:prstGeom>
          <a:ln>
            <a:solidFill>
              <a:srgbClr val="D7DADF"/>
            </a:solidFill>
          </a:ln>
        </p:spPr>
        <p:style>
          <a:lnRef idx="1">
            <a:schemeClr val="accent1"/>
          </a:lnRef>
          <a:fillRef idx="0">
            <a:schemeClr val="accent1"/>
          </a:fillRef>
          <a:effectRef idx="0">
            <a:schemeClr val="accent1"/>
          </a:effectRef>
          <a:fontRef idx="minor">
            <a:schemeClr val="tx1"/>
          </a:fontRef>
        </p:style>
      </p:cxnSp>
      <p:sp>
        <p:nvSpPr>
          <p:cNvPr id="20" name="Text Placeholder 19">
            <a:extLst>
              <a:ext uri="{FF2B5EF4-FFF2-40B4-BE49-F238E27FC236}">
                <a16:creationId xmlns:a16="http://schemas.microsoft.com/office/drawing/2014/main" id="{D7EA4FEC-5824-B943-B765-77764EBD8A3D}"/>
              </a:ext>
            </a:extLst>
          </p:cNvPr>
          <p:cNvSpPr>
            <a:spLocks noGrp="1"/>
          </p:cNvSpPr>
          <p:nvPr>
            <p:ph type="body" sz="quarter" idx="20" hasCustomPrompt="1"/>
          </p:nvPr>
        </p:nvSpPr>
        <p:spPr>
          <a:xfrm>
            <a:off x="866775" y="2055815"/>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One</a:t>
            </a:r>
          </a:p>
        </p:txBody>
      </p:sp>
      <p:sp>
        <p:nvSpPr>
          <p:cNvPr id="21" name="Text Placeholder 19">
            <a:extLst>
              <a:ext uri="{FF2B5EF4-FFF2-40B4-BE49-F238E27FC236}">
                <a16:creationId xmlns:a16="http://schemas.microsoft.com/office/drawing/2014/main" id="{901E4B3E-6976-9A47-9606-A991640FD1E9}"/>
              </a:ext>
            </a:extLst>
          </p:cNvPr>
          <p:cNvSpPr>
            <a:spLocks noGrp="1"/>
          </p:cNvSpPr>
          <p:nvPr>
            <p:ph type="body" sz="quarter" idx="21" hasCustomPrompt="1"/>
          </p:nvPr>
        </p:nvSpPr>
        <p:spPr>
          <a:xfrm>
            <a:off x="3662227" y="2055815"/>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Two</a:t>
            </a:r>
          </a:p>
        </p:txBody>
      </p:sp>
      <p:sp>
        <p:nvSpPr>
          <p:cNvPr id="22" name="Text Placeholder 19">
            <a:extLst>
              <a:ext uri="{FF2B5EF4-FFF2-40B4-BE49-F238E27FC236}">
                <a16:creationId xmlns:a16="http://schemas.microsoft.com/office/drawing/2014/main" id="{6D4EC99E-CFA3-E445-B8A6-AB4533E1A9CB}"/>
              </a:ext>
            </a:extLst>
          </p:cNvPr>
          <p:cNvSpPr>
            <a:spLocks noGrp="1"/>
          </p:cNvSpPr>
          <p:nvPr>
            <p:ph type="body" sz="quarter" idx="22" hasCustomPrompt="1"/>
          </p:nvPr>
        </p:nvSpPr>
        <p:spPr>
          <a:xfrm>
            <a:off x="6544765" y="2055815"/>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3</a:t>
            </a:r>
          </a:p>
        </p:txBody>
      </p:sp>
      <p:sp>
        <p:nvSpPr>
          <p:cNvPr id="23" name="Text Placeholder 19">
            <a:extLst>
              <a:ext uri="{FF2B5EF4-FFF2-40B4-BE49-F238E27FC236}">
                <a16:creationId xmlns:a16="http://schemas.microsoft.com/office/drawing/2014/main" id="{4181F0BF-4E30-6140-ADFF-D158374A1DC8}"/>
              </a:ext>
            </a:extLst>
          </p:cNvPr>
          <p:cNvSpPr>
            <a:spLocks noGrp="1"/>
          </p:cNvSpPr>
          <p:nvPr>
            <p:ph type="body" sz="quarter" idx="23" hasCustomPrompt="1"/>
          </p:nvPr>
        </p:nvSpPr>
        <p:spPr>
          <a:xfrm>
            <a:off x="9383758" y="2055815"/>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4</a:t>
            </a:r>
          </a:p>
        </p:txBody>
      </p:sp>
      <p:sp>
        <p:nvSpPr>
          <p:cNvPr id="25" name="Content Placeholder 24">
            <a:extLst>
              <a:ext uri="{FF2B5EF4-FFF2-40B4-BE49-F238E27FC236}">
                <a16:creationId xmlns:a16="http://schemas.microsoft.com/office/drawing/2014/main" id="{33CC173B-04DE-2F48-A6C7-FF49E6791AFA}"/>
              </a:ext>
            </a:extLst>
          </p:cNvPr>
          <p:cNvSpPr>
            <a:spLocks noGrp="1"/>
          </p:cNvSpPr>
          <p:nvPr>
            <p:ph sz="quarter" idx="24" hasCustomPrompt="1"/>
          </p:nvPr>
        </p:nvSpPr>
        <p:spPr>
          <a:xfrm>
            <a:off x="866775" y="2281328"/>
            <a:ext cx="2128839" cy="945836"/>
          </a:xfrm>
          <a:prstGeom prst="rect">
            <a:avLst/>
          </a:prstGeom>
        </p:spPr>
        <p:txBody>
          <a:bodyPr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26" name="Content Placeholder 24">
            <a:extLst>
              <a:ext uri="{FF2B5EF4-FFF2-40B4-BE49-F238E27FC236}">
                <a16:creationId xmlns:a16="http://schemas.microsoft.com/office/drawing/2014/main" id="{E3FEF0A3-BF8F-6144-B3D2-DB0A7BE230E3}"/>
              </a:ext>
            </a:extLst>
          </p:cNvPr>
          <p:cNvSpPr>
            <a:spLocks noGrp="1"/>
          </p:cNvSpPr>
          <p:nvPr>
            <p:ph sz="quarter" idx="25" hasCustomPrompt="1"/>
          </p:nvPr>
        </p:nvSpPr>
        <p:spPr>
          <a:xfrm>
            <a:off x="3662226" y="2281328"/>
            <a:ext cx="2128839" cy="945836"/>
          </a:xfrm>
          <a:prstGeom prst="rect">
            <a:avLst/>
          </a:prstGeom>
        </p:spPr>
        <p:txBody>
          <a:bodyPr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27" name="Content Placeholder 24">
            <a:extLst>
              <a:ext uri="{FF2B5EF4-FFF2-40B4-BE49-F238E27FC236}">
                <a16:creationId xmlns:a16="http://schemas.microsoft.com/office/drawing/2014/main" id="{517E5B28-30D0-2B4F-A45F-16248A743AC0}"/>
              </a:ext>
            </a:extLst>
          </p:cNvPr>
          <p:cNvSpPr>
            <a:spLocks noGrp="1"/>
          </p:cNvSpPr>
          <p:nvPr>
            <p:ph sz="quarter" idx="26" hasCustomPrompt="1"/>
          </p:nvPr>
        </p:nvSpPr>
        <p:spPr>
          <a:xfrm>
            <a:off x="6544765" y="2281328"/>
            <a:ext cx="2128839" cy="945836"/>
          </a:xfrm>
          <a:prstGeom prst="rect">
            <a:avLst/>
          </a:prstGeom>
        </p:spPr>
        <p:txBody>
          <a:bodyPr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28" name="Content Placeholder 24">
            <a:extLst>
              <a:ext uri="{FF2B5EF4-FFF2-40B4-BE49-F238E27FC236}">
                <a16:creationId xmlns:a16="http://schemas.microsoft.com/office/drawing/2014/main" id="{91F01E22-D4BA-A44C-B5A0-9334BD20BD3A}"/>
              </a:ext>
            </a:extLst>
          </p:cNvPr>
          <p:cNvSpPr>
            <a:spLocks noGrp="1"/>
          </p:cNvSpPr>
          <p:nvPr>
            <p:ph sz="quarter" idx="27" hasCustomPrompt="1"/>
          </p:nvPr>
        </p:nvSpPr>
        <p:spPr>
          <a:xfrm>
            <a:off x="9375050" y="2281328"/>
            <a:ext cx="2128839" cy="945836"/>
          </a:xfrm>
          <a:prstGeom prst="rect">
            <a:avLst/>
          </a:prstGeom>
        </p:spPr>
        <p:txBody>
          <a:bodyPr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29" name="Content Placeholder 12">
            <a:extLst>
              <a:ext uri="{FF2B5EF4-FFF2-40B4-BE49-F238E27FC236}">
                <a16:creationId xmlns:a16="http://schemas.microsoft.com/office/drawing/2014/main" id="{F36123ED-BE41-7E4F-A10C-A584806C77DC}"/>
              </a:ext>
            </a:extLst>
          </p:cNvPr>
          <p:cNvSpPr>
            <a:spLocks noGrp="1"/>
          </p:cNvSpPr>
          <p:nvPr>
            <p:ph sz="quarter" idx="28" hasCustomPrompt="1"/>
          </p:nvPr>
        </p:nvSpPr>
        <p:spPr>
          <a:xfrm>
            <a:off x="685802" y="3648456"/>
            <a:ext cx="7770223" cy="258532"/>
          </a:xfrm>
          <a:prstGeom prst="rect">
            <a:avLst/>
          </a:prstGeom>
        </p:spPr>
        <p:txBody>
          <a:bodyPr lIns="0" rIns="0">
            <a:spAutoFit/>
          </a:bodyPr>
          <a:lstStyle>
            <a:lvl1pPr marL="0" indent="0">
              <a:buNone/>
              <a:defRPr sz="1200" b="1" spc="151" baseline="0">
                <a:solidFill>
                  <a:srgbClr val="384967"/>
                </a:solidFill>
                <a:latin typeface="Arial" panose="020B0604020202020204" pitchFamily="34" charset="0"/>
                <a:cs typeface="Arial" panose="020B0604020202020204" pitchFamily="34" charset="0"/>
              </a:defRPr>
            </a:lvl1pPr>
          </a:lstStyle>
          <a:p>
            <a:pPr lvl="0"/>
            <a:r>
              <a:rPr lang="en-US" dirty="0"/>
              <a:t>SMALL SUBHEADLINE INTRODUCTION</a:t>
            </a:r>
          </a:p>
        </p:txBody>
      </p:sp>
      <p:cxnSp>
        <p:nvCxnSpPr>
          <p:cNvPr id="30" name="Straight Connector 29">
            <a:extLst>
              <a:ext uri="{FF2B5EF4-FFF2-40B4-BE49-F238E27FC236}">
                <a16:creationId xmlns:a16="http://schemas.microsoft.com/office/drawing/2014/main" id="{7B0605B1-322D-AE46-BE33-578E13AA6923}"/>
              </a:ext>
            </a:extLst>
          </p:cNvPr>
          <p:cNvCxnSpPr/>
          <p:nvPr userDrawn="1"/>
        </p:nvCxnSpPr>
        <p:spPr>
          <a:xfrm>
            <a:off x="663921" y="3935106"/>
            <a:ext cx="10686143" cy="0"/>
          </a:xfrm>
          <a:prstGeom prst="line">
            <a:avLst/>
          </a:prstGeom>
          <a:ln>
            <a:solidFill>
              <a:srgbClr val="D7DADF"/>
            </a:solidFill>
          </a:ln>
        </p:spPr>
        <p:style>
          <a:lnRef idx="1">
            <a:schemeClr val="accent1"/>
          </a:lnRef>
          <a:fillRef idx="0">
            <a:schemeClr val="accent1"/>
          </a:fillRef>
          <a:effectRef idx="0">
            <a:schemeClr val="accent1"/>
          </a:effectRef>
          <a:fontRef idx="minor">
            <a:schemeClr val="tx1"/>
          </a:fontRef>
        </p:style>
      </p:cxnSp>
      <p:sp>
        <p:nvSpPr>
          <p:cNvPr id="35" name="Text Placeholder 19">
            <a:extLst>
              <a:ext uri="{FF2B5EF4-FFF2-40B4-BE49-F238E27FC236}">
                <a16:creationId xmlns:a16="http://schemas.microsoft.com/office/drawing/2014/main" id="{339ED9D8-6ADA-4B46-93E2-F0A94B769E8E}"/>
              </a:ext>
            </a:extLst>
          </p:cNvPr>
          <p:cNvSpPr>
            <a:spLocks noGrp="1"/>
          </p:cNvSpPr>
          <p:nvPr>
            <p:ph type="body" sz="quarter" idx="29" hasCustomPrompt="1"/>
          </p:nvPr>
        </p:nvSpPr>
        <p:spPr>
          <a:xfrm>
            <a:off x="866775" y="4816432"/>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One</a:t>
            </a:r>
          </a:p>
        </p:txBody>
      </p:sp>
      <p:sp>
        <p:nvSpPr>
          <p:cNvPr id="36" name="Text Placeholder 19">
            <a:extLst>
              <a:ext uri="{FF2B5EF4-FFF2-40B4-BE49-F238E27FC236}">
                <a16:creationId xmlns:a16="http://schemas.microsoft.com/office/drawing/2014/main" id="{F5D4A11B-1CE5-D248-9CE7-1C5DC52432E4}"/>
              </a:ext>
            </a:extLst>
          </p:cNvPr>
          <p:cNvSpPr>
            <a:spLocks noGrp="1"/>
          </p:cNvSpPr>
          <p:nvPr>
            <p:ph type="body" sz="quarter" idx="30" hasCustomPrompt="1"/>
          </p:nvPr>
        </p:nvSpPr>
        <p:spPr>
          <a:xfrm>
            <a:off x="3662227" y="4816432"/>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Two</a:t>
            </a:r>
          </a:p>
        </p:txBody>
      </p:sp>
      <p:sp>
        <p:nvSpPr>
          <p:cNvPr id="37" name="Text Placeholder 19">
            <a:extLst>
              <a:ext uri="{FF2B5EF4-FFF2-40B4-BE49-F238E27FC236}">
                <a16:creationId xmlns:a16="http://schemas.microsoft.com/office/drawing/2014/main" id="{5863A885-E293-D347-A3FB-5FEC15236995}"/>
              </a:ext>
            </a:extLst>
          </p:cNvPr>
          <p:cNvSpPr>
            <a:spLocks noGrp="1"/>
          </p:cNvSpPr>
          <p:nvPr>
            <p:ph type="body" sz="quarter" idx="31" hasCustomPrompt="1"/>
          </p:nvPr>
        </p:nvSpPr>
        <p:spPr>
          <a:xfrm>
            <a:off x="6544765" y="4816432"/>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3</a:t>
            </a:r>
          </a:p>
        </p:txBody>
      </p:sp>
      <p:sp>
        <p:nvSpPr>
          <p:cNvPr id="38" name="Text Placeholder 19">
            <a:extLst>
              <a:ext uri="{FF2B5EF4-FFF2-40B4-BE49-F238E27FC236}">
                <a16:creationId xmlns:a16="http://schemas.microsoft.com/office/drawing/2014/main" id="{CE08275E-4072-2046-ADBB-3831476FCEAC}"/>
              </a:ext>
            </a:extLst>
          </p:cNvPr>
          <p:cNvSpPr>
            <a:spLocks noGrp="1"/>
          </p:cNvSpPr>
          <p:nvPr>
            <p:ph type="body" sz="quarter" idx="32" hasCustomPrompt="1"/>
          </p:nvPr>
        </p:nvSpPr>
        <p:spPr>
          <a:xfrm>
            <a:off x="9383758" y="4816432"/>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4</a:t>
            </a:r>
          </a:p>
        </p:txBody>
      </p:sp>
      <p:sp>
        <p:nvSpPr>
          <p:cNvPr id="39" name="Content Placeholder 24">
            <a:extLst>
              <a:ext uri="{FF2B5EF4-FFF2-40B4-BE49-F238E27FC236}">
                <a16:creationId xmlns:a16="http://schemas.microsoft.com/office/drawing/2014/main" id="{F69690FD-961C-CB43-888D-EC81C5693078}"/>
              </a:ext>
            </a:extLst>
          </p:cNvPr>
          <p:cNvSpPr>
            <a:spLocks noGrp="1"/>
          </p:cNvSpPr>
          <p:nvPr>
            <p:ph sz="quarter" idx="33" hasCustomPrompt="1"/>
          </p:nvPr>
        </p:nvSpPr>
        <p:spPr>
          <a:xfrm>
            <a:off x="866775" y="5041945"/>
            <a:ext cx="2128839" cy="945836"/>
          </a:xfrm>
          <a:prstGeom prst="rect">
            <a:avLst/>
          </a:prstGeom>
        </p:spPr>
        <p:txBody>
          <a:bodyPr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40" name="Content Placeholder 24">
            <a:extLst>
              <a:ext uri="{FF2B5EF4-FFF2-40B4-BE49-F238E27FC236}">
                <a16:creationId xmlns:a16="http://schemas.microsoft.com/office/drawing/2014/main" id="{4C47BE2C-A18C-1446-8308-BFAD42C2C74C}"/>
              </a:ext>
            </a:extLst>
          </p:cNvPr>
          <p:cNvSpPr>
            <a:spLocks noGrp="1"/>
          </p:cNvSpPr>
          <p:nvPr>
            <p:ph sz="quarter" idx="34" hasCustomPrompt="1"/>
          </p:nvPr>
        </p:nvSpPr>
        <p:spPr>
          <a:xfrm>
            <a:off x="3662226" y="5041945"/>
            <a:ext cx="2128839" cy="945836"/>
          </a:xfrm>
          <a:prstGeom prst="rect">
            <a:avLst/>
          </a:prstGeom>
        </p:spPr>
        <p:txBody>
          <a:bodyPr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41" name="Content Placeholder 24">
            <a:extLst>
              <a:ext uri="{FF2B5EF4-FFF2-40B4-BE49-F238E27FC236}">
                <a16:creationId xmlns:a16="http://schemas.microsoft.com/office/drawing/2014/main" id="{CE80A50D-F37C-F944-93A1-0E2E96321FBF}"/>
              </a:ext>
            </a:extLst>
          </p:cNvPr>
          <p:cNvSpPr>
            <a:spLocks noGrp="1"/>
          </p:cNvSpPr>
          <p:nvPr>
            <p:ph sz="quarter" idx="35" hasCustomPrompt="1"/>
          </p:nvPr>
        </p:nvSpPr>
        <p:spPr>
          <a:xfrm>
            <a:off x="6544765" y="5041945"/>
            <a:ext cx="2128839" cy="945836"/>
          </a:xfrm>
          <a:prstGeom prst="rect">
            <a:avLst/>
          </a:prstGeom>
        </p:spPr>
        <p:txBody>
          <a:bodyPr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42" name="Content Placeholder 24">
            <a:extLst>
              <a:ext uri="{FF2B5EF4-FFF2-40B4-BE49-F238E27FC236}">
                <a16:creationId xmlns:a16="http://schemas.microsoft.com/office/drawing/2014/main" id="{21A1A688-2156-1740-9412-AE165EF3E38F}"/>
              </a:ext>
            </a:extLst>
          </p:cNvPr>
          <p:cNvSpPr>
            <a:spLocks noGrp="1"/>
          </p:cNvSpPr>
          <p:nvPr>
            <p:ph sz="quarter" idx="36" hasCustomPrompt="1"/>
          </p:nvPr>
        </p:nvSpPr>
        <p:spPr>
          <a:xfrm>
            <a:off x="9375050" y="5041945"/>
            <a:ext cx="2128839" cy="945836"/>
          </a:xfrm>
          <a:prstGeom prst="rect">
            <a:avLst/>
          </a:prstGeom>
        </p:spPr>
        <p:txBody>
          <a:bodyPr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3" name="Picture Placeholder 2">
            <a:extLst>
              <a:ext uri="{FF2B5EF4-FFF2-40B4-BE49-F238E27FC236}">
                <a16:creationId xmlns:a16="http://schemas.microsoft.com/office/drawing/2014/main" id="{5763C92B-E75C-B04F-B47F-D38631BA2DBF}"/>
              </a:ext>
            </a:extLst>
          </p:cNvPr>
          <p:cNvSpPr>
            <a:spLocks noGrp="1"/>
          </p:cNvSpPr>
          <p:nvPr>
            <p:ph type="pic" sz="quarter" idx="37" hasCustomPrompt="1"/>
          </p:nvPr>
        </p:nvSpPr>
        <p:spPr>
          <a:xfrm>
            <a:off x="866775" y="1445232"/>
            <a:ext cx="457200" cy="457200"/>
          </a:xfrm>
          <a:prstGeom prst="rect">
            <a:avLst/>
          </a:prstGeom>
        </p:spPr>
        <p:txBody>
          <a:bodyPr anchor="ctr"/>
          <a:lstStyle>
            <a:lvl1pPr marL="0" indent="0" algn="ctr">
              <a:buNone/>
              <a:defRPr sz="800">
                <a:solidFill>
                  <a:schemeClr val="bg2">
                    <a:lumMod val="25000"/>
                  </a:schemeClr>
                </a:solidFill>
              </a:defRPr>
            </a:lvl1pPr>
          </a:lstStyle>
          <a:p>
            <a:r>
              <a:rPr lang="en-US" dirty="0"/>
              <a:t>Place your icon here</a:t>
            </a:r>
          </a:p>
        </p:txBody>
      </p:sp>
      <p:sp>
        <p:nvSpPr>
          <p:cNvPr id="43" name="Picture Placeholder 2">
            <a:extLst>
              <a:ext uri="{FF2B5EF4-FFF2-40B4-BE49-F238E27FC236}">
                <a16:creationId xmlns:a16="http://schemas.microsoft.com/office/drawing/2014/main" id="{8A8AD2B2-3213-DC42-AF6C-67B3800D74CE}"/>
              </a:ext>
            </a:extLst>
          </p:cNvPr>
          <p:cNvSpPr>
            <a:spLocks noGrp="1"/>
          </p:cNvSpPr>
          <p:nvPr>
            <p:ph type="pic" sz="quarter" idx="38" hasCustomPrompt="1"/>
          </p:nvPr>
        </p:nvSpPr>
        <p:spPr>
          <a:xfrm>
            <a:off x="3665958" y="1445232"/>
            <a:ext cx="457200" cy="457200"/>
          </a:xfrm>
          <a:prstGeom prst="rect">
            <a:avLst/>
          </a:prstGeom>
        </p:spPr>
        <p:txBody>
          <a:bodyPr anchor="ctr"/>
          <a:lstStyle>
            <a:lvl1pPr marL="0" indent="0" algn="ctr">
              <a:buNone/>
              <a:defRPr sz="800">
                <a:solidFill>
                  <a:schemeClr val="bg2">
                    <a:lumMod val="25000"/>
                  </a:schemeClr>
                </a:solidFill>
              </a:defRPr>
            </a:lvl1pPr>
          </a:lstStyle>
          <a:p>
            <a:r>
              <a:rPr lang="en-US" dirty="0"/>
              <a:t>Place your icon here</a:t>
            </a:r>
          </a:p>
        </p:txBody>
      </p:sp>
      <p:sp>
        <p:nvSpPr>
          <p:cNvPr id="44" name="Picture Placeholder 2">
            <a:extLst>
              <a:ext uri="{FF2B5EF4-FFF2-40B4-BE49-F238E27FC236}">
                <a16:creationId xmlns:a16="http://schemas.microsoft.com/office/drawing/2014/main" id="{2203196A-B420-7741-8A39-06842A35EA01}"/>
              </a:ext>
            </a:extLst>
          </p:cNvPr>
          <p:cNvSpPr>
            <a:spLocks noGrp="1"/>
          </p:cNvSpPr>
          <p:nvPr>
            <p:ph type="pic" sz="quarter" idx="39" hasCustomPrompt="1"/>
          </p:nvPr>
        </p:nvSpPr>
        <p:spPr>
          <a:xfrm>
            <a:off x="6539787" y="1445232"/>
            <a:ext cx="457200" cy="457200"/>
          </a:xfrm>
          <a:prstGeom prst="rect">
            <a:avLst/>
          </a:prstGeom>
        </p:spPr>
        <p:txBody>
          <a:bodyPr anchor="ctr"/>
          <a:lstStyle>
            <a:lvl1pPr marL="0" indent="0" algn="ctr">
              <a:buNone/>
              <a:defRPr sz="800">
                <a:solidFill>
                  <a:schemeClr val="bg2">
                    <a:lumMod val="25000"/>
                  </a:schemeClr>
                </a:solidFill>
              </a:defRPr>
            </a:lvl1pPr>
          </a:lstStyle>
          <a:p>
            <a:r>
              <a:rPr lang="en-US" dirty="0"/>
              <a:t>Place your icon here</a:t>
            </a:r>
          </a:p>
        </p:txBody>
      </p:sp>
      <p:sp>
        <p:nvSpPr>
          <p:cNvPr id="52" name="Picture Placeholder 2">
            <a:extLst>
              <a:ext uri="{FF2B5EF4-FFF2-40B4-BE49-F238E27FC236}">
                <a16:creationId xmlns:a16="http://schemas.microsoft.com/office/drawing/2014/main" id="{09E5B455-D04E-C64D-8E97-7C00E769EC1E}"/>
              </a:ext>
            </a:extLst>
          </p:cNvPr>
          <p:cNvSpPr>
            <a:spLocks noGrp="1"/>
          </p:cNvSpPr>
          <p:nvPr>
            <p:ph type="pic" sz="quarter" idx="40" hasCustomPrompt="1"/>
          </p:nvPr>
        </p:nvSpPr>
        <p:spPr>
          <a:xfrm>
            <a:off x="9376293" y="1445232"/>
            <a:ext cx="457200" cy="457200"/>
          </a:xfrm>
          <a:prstGeom prst="rect">
            <a:avLst/>
          </a:prstGeom>
        </p:spPr>
        <p:txBody>
          <a:bodyPr anchor="ctr"/>
          <a:lstStyle>
            <a:lvl1pPr marL="0" indent="0" algn="ctr">
              <a:buNone/>
              <a:defRPr sz="800">
                <a:solidFill>
                  <a:schemeClr val="bg2">
                    <a:lumMod val="25000"/>
                  </a:schemeClr>
                </a:solidFill>
              </a:defRPr>
            </a:lvl1pPr>
          </a:lstStyle>
          <a:p>
            <a:r>
              <a:rPr lang="en-US" dirty="0"/>
              <a:t>Place your icon here</a:t>
            </a:r>
          </a:p>
        </p:txBody>
      </p:sp>
      <p:sp>
        <p:nvSpPr>
          <p:cNvPr id="53" name="Picture Placeholder 2">
            <a:extLst>
              <a:ext uri="{FF2B5EF4-FFF2-40B4-BE49-F238E27FC236}">
                <a16:creationId xmlns:a16="http://schemas.microsoft.com/office/drawing/2014/main" id="{D78E1962-6061-DE4B-82BD-E840C81DE21E}"/>
              </a:ext>
            </a:extLst>
          </p:cNvPr>
          <p:cNvSpPr>
            <a:spLocks noGrp="1"/>
          </p:cNvSpPr>
          <p:nvPr>
            <p:ph type="pic" sz="quarter" idx="41" hasCustomPrompt="1"/>
          </p:nvPr>
        </p:nvSpPr>
        <p:spPr>
          <a:xfrm>
            <a:off x="866775" y="4193328"/>
            <a:ext cx="457200" cy="457200"/>
          </a:xfrm>
          <a:prstGeom prst="rect">
            <a:avLst/>
          </a:prstGeom>
        </p:spPr>
        <p:txBody>
          <a:bodyPr anchor="ctr"/>
          <a:lstStyle>
            <a:lvl1pPr marL="0" indent="0" algn="ctr">
              <a:buNone/>
              <a:defRPr sz="800">
                <a:solidFill>
                  <a:schemeClr val="bg2">
                    <a:lumMod val="25000"/>
                  </a:schemeClr>
                </a:solidFill>
              </a:defRPr>
            </a:lvl1pPr>
          </a:lstStyle>
          <a:p>
            <a:r>
              <a:rPr lang="en-US" dirty="0"/>
              <a:t>Place your icon here</a:t>
            </a:r>
          </a:p>
        </p:txBody>
      </p:sp>
      <p:sp>
        <p:nvSpPr>
          <p:cNvPr id="54" name="Picture Placeholder 2">
            <a:extLst>
              <a:ext uri="{FF2B5EF4-FFF2-40B4-BE49-F238E27FC236}">
                <a16:creationId xmlns:a16="http://schemas.microsoft.com/office/drawing/2014/main" id="{6A0355BF-D19C-654C-ACD8-76D6943ECC2B}"/>
              </a:ext>
            </a:extLst>
          </p:cNvPr>
          <p:cNvSpPr>
            <a:spLocks noGrp="1"/>
          </p:cNvSpPr>
          <p:nvPr>
            <p:ph type="pic" sz="quarter" idx="42" hasCustomPrompt="1"/>
          </p:nvPr>
        </p:nvSpPr>
        <p:spPr>
          <a:xfrm>
            <a:off x="3665958" y="4193328"/>
            <a:ext cx="457200" cy="457200"/>
          </a:xfrm>
          <a:prstGeom prst="rect">
            <a:avLst/>
          </a:prstGeom>
        </p:spPr>
        <p:txBody>
          <a:bodyPr anchor="ctr"/>
          <a:lstStyle>
            <a:lvl1pPr marL="0" indent="0" algn="ctr">
              <a:buNone/>
              <a:defRPr sz="800">
                <a:solidFill>
                  <a:schemeClr val="bg2">
                    <a:lumMod val="25000"/>
                  </a:schemeClr>
                </a:solidFill>
              </a:defRPr>
            </a:lvl1pPr>
          </a:lstStyle>
          <a:p>
            <a:r>
              <a:rPr lang="en-US" dirty="0"/>
              <a:t>Place your icon here</a:t>
            </a:r>
          </a:p>
        </p:txBody>
      </p:sp>
      <p:sp>
        <p:nvSpPr>
          <p:cNvPr id="55" name="Picture Placeholder 2">
            <a:extLst>
              <a:ext uri="{FF2B5EF4-FFF2-40B4-BE49-F238E27FC236}">
                <a16:creationId xmlns:a16="http://schemas.microsoft.com/office/drawing/2014/main" id="{C2CBA8C3-4002-EB46-8AC6-BAFDE86EBB5B}"/>
              </a:ext>
            </a:extLst>
          </p:cNvPr>
          <p:cNvSpPr>
            <a:spLocks noGrp="1"/>
          </p:cNvSpPr>
          <p:nvPr>
            <p:ph type="pic" sz="quarter" idx="43" hasCustomPrompt="1"/>
          </p:nvPr>
        </p:nvSpPr>
        <p:spPr>
          <a:xfrm>
            <a:off x="6539787" y="4193328"/>
            <a:ext cx="457200" cy="457200"/>
          </a:xfrm>
          <a:prstGeom prst="rect">
            <a:avLst/>
          </a:prstGeom>
        </p:spPr>
        <p:txBody>
          <a:bodyPr anchor="ctr"/>
          <a:lstStyle>
            <a:lvl1pPr marL="0" indent="0" algn="ctr">
              <a:buNone/>
              <a:defRPr sz="800">
                <a:solidFill>
                  <a:schemeClr val="bg2">
                    <a:lumMod val="25000"/>
                  </a:schemeClr>
                </a:solidFill>
              </a:defRPr>
            </a:lvl1pPr>
          </a:lstStyle>
          <a:p>
            <a:r>
              <a:rPr lang="en-US" dirty="0"/>
              <a:t>Place your icon here</a:t>
            </a:r>
          </a:p>
        </p:txBody>
      </p:sp>
      <p:sp>
        <p:nvSpPr>
          <p:cNvPr id="56" name="Picture Placeholder 2">
            <a:extLst>
              <a:ext uri="{FF2B5EF4-FFF2-40B4-BE49-F238E27FC236}">
                <a16:creationId xmlns:a16="http://schemas.microsoft.com/office/drawing/2014/main" id="{9FE2B39B-EBFC-2A4C-8ECF-74B3D031DAEA}"/>
              </a:ext>
            </a:extLst>
          </p:cNvPr>
          <p:cNvSpPr>
            <a:spLocks noGrp="1"/>
          </p:cNvSpPr>
          <p:nvPr>
            <p:ph type="pic" sz="quarter" idx="44" hasCustomPrompt="1"/>
          </p:nvPr>
        </p:nvSpPr>
        <p:spPr>
          <a:xfrm>
            <a:off x="9376293" y="4193328"/>
            <a:ext cx="457200" cy="457200"/>
          </a:xfrm>
          <a:prstGeom prst="rect">
            <a:avLst/>
          </a:prstGeom>
        </p:spPr>
        <p:txBody>
          <a:bodyPr anchor="ctr"/>
          <a:lstStyle>
            <a:lvl1pPr marL="0" indent="0" algn="ctr">
              <a:buNone/>
              <a:defRPr sz="800">
                <a:solidFill>
                  <a:schemeClr val="bg2">
                    <a:lumMod val="25000"/>
                  </a:schemeClr>
                </a:solidFill>
              </a:defRPr>
            </a:lvl1pPr>
          </a:lstStyle>
          <a:p>
            <a:r>
              <a:rPr lang="en-US" dirty="0"/>
              <a:t>Place your icon here</a:t>
            </a:r>
          </a:p>
        </p:txBody>
      </p:sp>
    </p:spTree>
    <p:extLst>
      <p:ext uri="{BB962C8B-B14F-4D97-AF65-F5344CB8AC3E}">
        <p14:creationId xmlns:p14="http://schemas.microsoft.com/office/powerpoint/2010/main" val="736641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olutions Dark Blu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95CC36CB-AB53-5F42-8F54-2EF49681AD28}"/>
              </a:ext>
            </a:extLst>
          </p:cNvPr>
          <p:cNvSpPr>
            <a:spLocks noGrp="1"/>
          </p:cNvSpPr>
          <p:nvPr>
            <p:ph type="body" sz="quarter" idx="18" hasCustomPrompt="1"/>
          </p:nvPr>
        </p:nvSpPr>
        <p:spPr>
          <a:xfrm>
            <a:off x="667514" y="301753"/>
            <a:ext cx="7913687" cy="397032"/>
          </a:xfrm>
          <a:prstGeom prst="rect">
            <a:avLst/>
          </a:prstGeom>
        </p:spPr>
        <p:txBody>
          <a:bodyPr lIns="0" rIns="0">
            <a:spAutoFit/>
          </a:bodyPr>
          <a:lstStyle>
            <a:lvl1pPr marL="0" indent="0">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Long Form Headline </a:t>
            </a:r>
          </a:p>
        </p:txBody>
      </p:sp>
      <p:sp>
        <p:nvSpPr>
          <p:cNvPr id="13" name="Content Placeholder 12">
            <a:extLst>
              <a:ext uri="{FF2B5EF4-FFF2-40B4-BE49-F238E27FC236}">
                <a16:creationId xmlns:a16="http://schemas.microsoft.com/office/drawing/2014/main" id="{99EEFF3B-917D-EB4D-9113-EC31F98ABAA6}"/>
              </a:ext>
            </a:extLst>
          </p:cNvPr>
          <p:cNvSpPr>
            <a:spLocks noGrp="1"/>
          </p:cNvSpPr>
          <p:nvPr>
            <p:ph sz="quarter" idx="19" hasCustomPrompt="1"/>
          </p:nvPr>
        </p:nvSpPr>
        <p:spPr>
          <a:xfrm>
            <a:off x="685802" y="905256"/>
            <a:ext cx="7770223" cy="258532"/>
          </a:xfrm>
          <a:prstGeom prst="rect">
            <a:avLst/>
          </a:prstGeom>
        </p:spPr>
        <p:txBody>
          <a:bodyPr lIns="0" rIns="0">
            <a:spAutoFit/>
          </a:bodyPr>
          <a:lstStyle>
            <a:lvl1pPr marL="0" indent="0">
              <a:buNone/>
              <a:defRPr sz="1200" b="1" spc="151" baseline="0">
                <a:solidFill>
                  <a:srgbClr val="00BFDF"/>
                </a:solidFill>
                <a:latin typeface="Arial" panose="020B0604020202020204" pitchFamily="34" charset="0"/>
                <a:cs typeface="Arial" panose="020B0604020202020204" pitchFamily="34" charset="0"/>
              </a:defRPr>
            </a:lvl1pPr>
          </a:lstStyle>
          <a:p>
            <a:pPr lvl="0"/>
            <a:r>
              <a:rPr lang="en-US" dirty="0"/>
              <a:t>SMALL SUBHEADLINE INTRODUCTION</a:t>
            </a:r>
          </a:p>
        </p:txBody>
      </p:sp>
      <p:cxnSp>
        <p:nvCxnSpPr>
          <p:cNvPr id="14" name="Straight Connector 13">
            <a:extLst>
              <a:ext uri="{FF2B5EF4-FFF2-40B4-BE49-F238E27FC236}">
                <a16:creationId xmlns:a16="http://schemas.microsoft.com/office/drawing/2014/main" id="{1ACC09BB-EF2A-534E-93BA-C47101A0FF00}"/>
              </a:ext>
            </a:extLst>
          </p:cNvPr>
          <p:cNvCxnSpPr/>
          <p:nvPr userDrawn="1"/>
        </p:nvCxnSpPr>
        <p:spPr>
          <a:xfrm>
            <a:off x="663921" y="1191906"/>
            <a:ext cx="10686143" cy="0"/>
          </a:xfrm>
          <a:prstGeom prst="line">
            <a:avLst/>
          </a:prstGeom>
          <a:ln>
            <a:solidFill>
              <a:srgbClr val="D7DADF"/>
            </a:solidFill>
          </a:ln>
        </p:spPr>
        <p:style>
          <a:lnRef idx="1">
            <a:schemeClr val="accent1"/>
          </a:lnRef>
          <a:fillRef idx="0">
            <a:schemeClr val="accent1"/>
          </a:fillRef>
          <a:effectRef idx="0">
            <a:schemeClr val="accent1"/>
          </a:effectRef>
          <a:fontRef idx="minor">
            <a:schemeClr val="tx1"/>
          </a:fontRef>
        </p:style>
      </p:cxnSp>
      <p:sp>
        <p:nvSpPr>
          <p:cNvPr id="20" name="Text Placeholder 19">
            <a:extLst>
              <a:ext uri="{FF2B5EF4-FFF2-40B4-BE49-F238E27FC236}">
                <a16:creationId xmlns:a16="http://schemas.microsoft.com/office/drawing/2014/main" id="{D7EA4FEC-5824-B943-B765-77764EBD8A3D}"/>
              </a:ext>
            </a:extLst>
          </p:cNvPr>
          <p:cNvSpPr>
            <a:spLocks noGrp="1"/>
          </p:cNvSpPr>
          <p:nvPr>
            <p:ph type="body" sz="quarter" idx="20" hasCustomPrompt="1"/>
          </p:nvPr>
        </p:nvSpPr>
        <p:spPr>
          <a:xfrm>
            <a:off x="866775" y="2055815"/>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One</a:t>
            </a:r>
          </a:p>
        </p:txBody>
      </p:sp>
      <p:sp>
        <p:nvSpPr>
          <p:cNvPr id="21" name="Text Placeholder 19">
            <a:extLst>
              <a:ext uri="{FF2B5EF4-FFF2-40B4-BE49-F238E27FC236}">
                <a16:creationId xmlns:a16="http://schemas.microsoft.com/office/drawing/2014/main" id="{901E4B3E-6976-9A47-9606-A991640FD1E9}"/>
              </a:ext>
            </a:extLst>
          </p:cNvPr>
          <p:cNvSpPr>
            <a:spLocks noGrp="1"/>
          </p:cNvSpPr>
          <p:nvPr>
            <p:ph type="body" sz="quarter" idx="21" hasCustomPrompt="1"/>
          </p:nvPr>
        </p:nvSpPr>
        <p:spPr>
          <a:xfrm>
            <a:off x="3662227" y="2055815"/>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Two</a:t>
            </a:r>
          </a:p>
        </p:txBody>
      </p:sp>
      <p:sp>
        <p:nvSpPr>
          <p:cNvPr id="22" name="Text Placeholder 19">
            <a:extLst>
              <a:ext uri="{FF2B5EF4-FFF2-40B4-BE49-F238E27FC236}">
                <a16:creationId xmlns:a16="http://schemas.microsoft.com/office/drawing/2014/main" id="{6D4EC99E-CFA3-E445-B8A6-AB4533E1A9CB}"/>
              </a:ext>
            </a:extLst>
          </p:cNvPr>
          <p:cNvSpPr>
            <a:spLocks noGrp="1"/>
          </p:cNvSpPr>
          <p:nvPr>
            <p:ph type="body" sz="quarter" idx="22" hasCustomPrompt="1"/>
          </p:nvPr>
        </p:nvSpPr>
        <p:spPr>
          <a:xfrm>
            <a:off x="6544765" y="2055815"/>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3</a:t>
            </a:r>
          </a:p>
        </p:txBody>
      </p:sp>
      <p:sp>
        <p:nvSpPr>
          <p:cNvPr id="23" name="Text Placeholder 19">
            <a:extLst>
              <a:ext uri="{FF2B5EF4-FFF2-40B4-BE49-F238E27FC236}">
                <a16:creationId xmlns:a16="http://schemas.microsoft.com/office/drawing/2014/main" id="{4181F0BF-4E30-6140-ADFF-D158374A1DC8}"/>
              </a:ext>
            </a:extLst>
          </p:cNvPr>
          <p:cNvSpPr>
            <a:spLocks noGrp="1"/>
          </p:cNvSpPr>
          <p:nvPr>
            <p:ph type="body" sz="quarter" idx="23" hasCustomPrompt="1"/>
          </p:nvPr>
        </p:nvSpPr>
        <p:spPr>
          <a:xfrm>
            <a:off x="9383758" y="2055815"/>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4</a:t>
            </a:r>
          </a:p>
        </p:txBody>
      </p:sp>
      <p:sp>
        <p:nvSpPr>
          <p:cNvPr id="25" name="Content Placeholder 24">
            <a:extLst>
              <a:ext uri="{FF2B5EF4-FFF2-40B4-BE49-F238E27FC236}">
                <a16:creationId xmlns:a16="http://schemas.microsoft.com/office/drawing/2014/main" id="{33CC173B-04DE-2F48-A6C7-FF49E6791AFA}"/>
              </a:ext>
            </a:extLst>
          </p:cNvPr>
          <p:cNvSpPr>
            <a:spLocks noGrp="1"/>
          </p:cNvSpPr>
          <p:nvPr>
            <p:ph sz="quarter" idx="24" hasCustomPrompt="1"/>
          </p:nvPr>
        </p:nvSpPr>
        <p:spPr>
          <a:xfrm>
            <a:off x="866775" y="2281328"/>
            <a:ext cx="2128839" cy="945836"/>
          </a:xfrm>
          <a:prstGeom prst="rect">
            <a:avLst/>
          </a:prstGeom>
        </p:spPr>
        <p:txBody>
          <a:bodyPr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26" name="Content Placeholder 24">
            <a:extLst>
              <a:ext uri="{FF2B5EF4-FFF2-40B4-BE49-F238E27FC236}">
                <a16:creationId xmlns:a16="http://schemas.microsoft.com/office/drawing/2014/main" id="{E3FEF0A3-BF8F-6144-B3D2-DB0A7BE230E3}"/>
              </a:ext>
            </a:extLst>
          </p:cNvPr>
          <p:cNvSpPr>
            <a:spLocks noGrp="1"/>
          </p:cNvSpPr>
          <p:nvPr>
            <p:ph sz="quarter" idx="25" hasCustomPrompt="1"/>
          </p:nvPr>
        </p:nvSpPr>
        <p:spPr>
          <a:xfrm>
            <a:off x="3662226" y="2281328"/>
            <a:ext cx="2128839" cy="945836"/>
          </a:xfrm>
          <a:prstGeom prst="rect">
            <a:avLst/>
          </a:prstGeom>
        </p:spPr>
        <p:txBody>
          <a:bodyPr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27" name="Content Placeholder 24">
            <a:extLst>
              <a:ext uri="{FF2B5EF4-FFF2-40B4-BE49-F238E27FC236}">
                <a16:creationId xmlns:a16="http://schemas.microsoft.com/office/drawing/2014/main" id="{517E5B28-30D0-2B4F-A45F-16248A743AC0}"/>
              </a:ext>
            </a:extLst>
          </p:cNvPr>
          <p:cNvSpPr>
            <a:spLocks noGrp="1"/>
          </p:cNvSpPr>
          <p:nvPr>
            <p:ph sz="quarter" idx="26" hasCustomPrompt="1"/>
          </p:nvPr>
        </p:nvSpPr>
        <p:spPr>
          <a:xfrm>
            <a:off x="6544765" y="2281328"/>
            <a:ext cx="2128839" cy="945836"/>
          </a:xfrm>
          <a:prstGeom prst="rect">
            <a:avLst/>
          </a:prstGeom>
        </p:spPr>
        <p:txBody>
          <a:bodyPr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28" name="Content Placeholder 24">
            <a:extLst>
              <a:ext uri="{FF2B5EF4-FFF2-40B4-BE49-F238E27FC236}">
                <a16:creationId xmlns:a16="http://schemas.microsoft.com/office/drawing/2014/main" id="{91F01E22-D4BA-A44C-B5A0-9334BD20BD3A}"/>
              </a:ext>
            </a:extLst>
          </p:cNvPr>
          <p:cNvSpPr>
            <a:spLocks noGrp="1"/>
          </p:cNvSpPr>
          <p:nvPr>
            <p:ph sz="quarter" idx="27" hasCustomPrompt="1"/>
          </p:nvPr>
        </p:nvSpPr>
        <p:spPr>
          <a:xfrm>
            <a:off x="9375050" y="2281328"/>
            <a:ext cx="2128839" cy="945836"/>
          </a:xfrm>
          <a:prstGeom prst="rect">
            <a:avLst/>
          </a:prstGeom>
        </p:spPr>
        <p:txBody>
          <a:bodyPr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29" name="Content Placeholder 12">
            <a:extLst>
              <a:ext uri="{FF2B5EF4-FFF2-40B4-BE49-F238E27FC236}">
                <a16:creationId xmlns:a16="http://schemas.microsoft.com/office/drawing/2014/main" id="{F36123ED-BE41-7E4F-A10C-A584806C77DC}"/>
              </a:ext>
            </a:extLst>
          </p:cNvPr>
          <p:cNvSpPr>
            <a:spLocks noGrp="1"/>
          </p:cNvSpPr>
          <p:nvPr>
            <p:ph sz="quarter" idx="28" hasCustomPrompt="1"/>
          </p:nvPr>
        </p:nvSpPr>
        <p:spPr>
          <a:xfrm>
            <a:off x="685802" y="3648456"/>
            <a:ext cx="7770223" cy="258532"/>
          </a:xfrm>
          <a:prstGeom prst="rect">
            <a:avLst/>
          </a:prstGeom>
        </p:spPr>
        <p:txBody>
          <a:bodyPr lIns="0" rIns="0">
            <a:spAutoFit/>
          </a:bodyPr>
          <a:lstStyle>
            <a:lvl1pPr marL="0" indent="0">
              <a:buNone/>
              <a:defRPr sz="1200" b="1" spc="151" baseline="0">
                <a:solidFill>
                  <a:srgbClr val="00BFDF"/>
                </a:solidFill>
                <a:latin typeface="Arial" panose="020B0604020202020204" pitchFamily="34" charset="0"/>
                <a:cs typeface="Arial" panose="020B0604020202020204" pitchFamily="34" charset="0"/>
              </a:defRPr>
            </a:lvl1pPr>
          </a:lstStyle>
          <a:p>
            <a:pPr lvl="0"/>
            <a:r>
              <a:rPr lang="en-US" dirty="0"/>
              <a:t>SMALL SUBHEADLINE INTRODUCTION</a:t>
            </a:r>
          </a:p>
        </p:txBody>
      </p:sp>
      <p:cxnSp>
        <p:nvCxnSpPr>
          <p:cNvPr id="30" name="Straight Connector 29">
            <a:extLst>
              <a:ext uri="{FF2B5EF4-FFF2-40B4-BE49-F238E27FC236}">
                <a16:creationId xmlns:a16="http://schemas.microsoft.com/office/drawing/2014/main" id="{7B0605B1-322D-AE46-BE33-578E13AA6923}"/>
              </a:ext>
            </a:extLst>
          </p:cNvPr>
          <p:cNvCxnSpPr/>
          <p:nvPr userDrawn="1"/>
        </p:nvCxnSpPr>
        <p:spPr>
          <a:xfrm>
            <a:off x="663921" y="3935106"/>
            <a:ext cx="10686143" cy="0"/>
          </a:xfrm>
          <a:prstGeom prst="line">
            <a:avLst/>
          </a:prstGeom>
          <a:ln>
            <a:solidFill>
              <a:srgbClr val="D7DADF"/>
            </a:solidFill>
          </a:ln>
        </p:spPr>
        <p:style>
          <a:lnRef idx="1">
            <a:schemeClr val="accent1"/>
          </a:lnRef>
          <a:fillRef idx="0">
            <a:schemeClr val="accent1"/>
          </a:fillRef>
          <a:effectRef idx="0">
            <a:schemeClr val="accent1"/>
          </a:effectRef>
          <a:fontRef idx="minor">
            <a:schemeClr val="tx1"/>
          </a:fontRef>
        </p:style>
      </p:cxnSp>
      <p:sp>
        <p:nvSpPr>
          <p:cNvPr id="35" name="Text Placeholder 19">
            <a:extLst>
              <a:ext uri="{FF2B5EF4-FFF2-40B4-BE49-F238E27FC236}">
                <a16:creationId xmlns:a16="http://schemas.microsoft.com/office/drawing/2014/main" id="{339ED9D8-6ADA-4B46-93E2-F0A94B769E8E}"/>
              </a:ext>
            </a:extLst>
          </p:cNvPr>
          <p:cNvSpPr>
            <a:spLocks noGrp="1"/>
          </p:cNvSpPr>
          <p:nvPr>
            <p:ph type="body" sz="quarter" idx="29" hasCustomPrompt="1"/>
          </p:nvPr>
        </p:nvSpPr>
        <p:spPr>
          <a:xfrm>
            <a:off x="866775" y="4816432"/>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One</a:t>
            </a:r>
          </a:p>
        </p:txBody>
      </p:sp>
      <p:sp>
        <p:nvSpPr>
          <p:cNvPr id="36" name="Text Placeholder 19">
            <a:extLst>
              <a:ext uri="{FF2B5EF4-FFF2-40B4-BE49-F238E27FC236}">
                <a16:creationId xmlns:a16="http://schemas.microsoft.com/office/drawing/2014/main" id="{F5D4A11B-1CE5-D248-9CE7-1C5DC52432E4}"/>
              </a:ext>
            </a:extLst>
          </p:cNvPr>
          <p:cNvSpPr>
            <a:spLocks noGrp="1"/>
          </p:cNvSpPr>
          <p:nvPr>
            <p:ph type="body" sz="quarter" idx="30" hasCustomPrompt="1"/>
          </p:nvPr>
        </p:nvSpPr>
        <p:spPr>
          <a:xfrm>
            <a:off x="3662227" y="4816432"/>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Two</a:t>
            </a:r>
          </a:p>
        </p:txBody>
      </p:sp>
      <p:sp>
        <p:nvSpPr>
          <p:cNvPr id="37" name="Text Placeholder 19">
            <a:extLst>
              <a:ext uri="{FF2B5EF4-FFF2-40B4-BE49-F238E27FC236}">
                <a16:creationId xmlns:a16="http://schemas.microsoft.com/office/drawing/2014/main" id="{5863A885-E293-D347-A3FB-5FEC15236995}"/>
              </a:ext>
            </a:extLst>
          </p:cNvPr>
          <p:cNvSpPr>
            <a:spLocks noGrp="1"/>
          </p:cNvSpPr>
          <p:nvPr>
            <p:ph type="body" sz="quarter" idx="31" hasCustomPrompt="1"/>
          </p:nvPr>
        </p:nvSpPr>
        <p:spPr>
          <a:xfrm>
            <a:off x="6544765" y="4816432"/>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3</a:t>
            </a:r>
          </a:p>
        </p:txBody>
      </p:sp>
      <p:sp>
        <p:nvSpPr>
          <p:cNvPr id="38" name="Text Placeholder 19">
            <a:extLst>
              <a:ext uri="{FF2B5EF4-FFF2-40B4-BE49-F238E27FC236}">
                <a16:creationId xmlns:a16="http://schemas.microsoft.com/office/drawing/2014/main" id="{CE08275E-4072-2046-ADBB-3831476FCEAC}"/>
              </a:ext>
            </a:extLst>
          </p:cNvPr>
          <p:cNvSpPr>
            <a:spLocks noGrp="1"/>
          </p:cNvSpPr>
          <p:nvPr>
            <p:ph type="body" sz="quarter" idx="32" hasCustomPrompt="1"/>
          </p:nvPr>
        </p:nvSpPr>
        <p:spPr>
          <a:xfrm>
            <a:off x="9383758" y="4816432"/>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4</a:t>
            </a:r>
          </a:p>
        </p:txBody>
      </p:sp>
      <p:sp>
        <p:nvSpPr>
          <p:cNvPr id="39" name="Content Placeholder 24">
            <a:extLst>
              <a:ext uri="{FF2B5EF4-FFF2-40B4-BE49-F238E27FC236}">
                <a16:creationId xmlns:a16="http://schemas.microsoft.com/office/drawing/2014/main" id="{F69690FD-961C-CB43-888D-EC81C5693078}"/>
              </a:ext>
            </a:extLst>
          </p:cNvPr>
          <p:cNvSpPr>
            <a:spLocks noGrp="1"/>
          </p:cNvSpPr>
          <p:nvPr>
            <p:ph sz="quarter" idx="33" hasCustomPrompt="1"/>
          </p:nvPr>
        </p:nvSpPr>
        <p:spPr>
          <a:xfrm>
            <a:off x="866775" y="5041945"/>
            <a:ext cx="2128839" cy="945836"/>
          </a:xfrm>
          <a:prstGeom prst="rect">
            <a:avLst/>
          </a:prstGeom>
        </p:spPr>
        <p:txBody>
          <a:bodyPr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40" name="Content Placeholder 24">
            <a:extLst>
              <a:ext uri="{FF2B5EF4-FFF2-40B4-BE49-F238E27FC236}">
                <a16:creationId xmlns:a16="http://schemas.microsoft.com/office/drawing/2014/main" id="{4C47BE2C-A18C-1446-8308-BFAD42C2C74C}"/>
              </a:ext>
            </a:extLst>
          </p:cNvPr>
          <p:cNvSpPr>
            <a:spLocks noGrp="1"/>
          </p:cNvSpPr>
          <p:nvPr>
            <p:ph sz="quarter" idx="34" hasCustomPrompt="1"/>
          </p:nvPr>
        </p:nvSpPr>
        <p:spPr>
          <a:xfrm>
            <a:off x="3662226" y="5041945"/>
            <a:ext cx="2128839" cy="945836"/>
          </a:xfrm>
          <a:prstGeom prst="rect">
            <a:avLst/>
          </a:prstGeom>
        </p:spPr>
        <p:txBody>
          <a:bodyPr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41" name="Content Placeholder 24">
            <a:extLst>
              <a:ext uri="{FF2B5EF4-FFF2-40B4-BE49-F238E27FC236}">
                <a16:creationId xmlns:a16="http://schemas.microsoft.com/office/drawing/2014/main" id="{CE80A50D-F37C-F944-93A1-0E2E96321FBF}"/>
              </a:ext>
            </a:extLst>
          </p:cNvPr>
          <p:cNvSpPr>
            <a:spLocks noGrp="1"/>
          </p:cNvSpPr>
          <p:nvPr>
            <p:ph sz="quarter" idx="35" hasCustomPrompt="1"/>
          </p:nvPr>
        </p:nvSpPr>
        <p:spPr>
          <a:xfrm>
            <a:off x="6544765" y="5041945"/>
            <a:ext cx="2128839" cy="945836"/>
          </a:xfrm>
          <a:prstGeom prst="rect">
            <a:avLst/>
          </a:prstGeom>
        </p:spPr>
        <p:txBody>
          <a:bodyPr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42" name="Content Placeholder 24">
            <a:extLst>
              <a:ext uri="{FF2B5EF4-FFF2-40B4-BE49-F238E27FC236}">
                <a16:creationId xmlns:a16="http://schemas.microsoft.com/office/drawing/2014/main" id="{21A1A688-2156-1740-9412-AE165EF3E38F}"/>
              </a:ext>
            </a:extLst>
          </p:cNvPr>
          <p:cNvSpPr>
            <a:spLocks noGrp="1"/>
          </p:cNvSpPr>
          <p:nvPr>
            <p:ph sz="quarter" idx="36" hasCustomPrompt="1"/>
          </p:nvPr>
        </p:nvSpPr>
        <p:spPr>
          <a:xfrm>
            <a:off x="9375050" y="5041945"/>
            <a:ext cx="2128839" cy="945836"/>
          </a:xfrm>
          <a:prstGeom prst="rect">
            <a:avLst/>
          </a:prstGeom>
        </p:spPr>
        <p:txBody>
          <a:bodyPr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50" name="Picture Placeholder 2">
            <a:extLst>
              <a:ext uri="{FF2B5EF4-FFF2-40B4-BE49-F238E27FC236}">
                <a16:creationId xmlns:a16="http://schemas.microsoft.com/office/drawing/2014/main" id="{7B7C0102-A273-4B41-A3D7-BA608796A69B}"/>
              </a:ext>
            </a:extLst>
          </p:cNvPr>
          <p:cNvSpPr>
            <a:spLocks noGrp="1"/>
          </p:cNvSpPr>
          <p:nvPr>
            <p:ph type="pic" sz="quarter" idx="37" hasCustomPrompt="1"/>
          </p:nvPr>
        </p:nvSpPr>
        <p:spPr>
          <a:xfrm>
            <a:off x="866775" y="1445232"/>
            <a:ext cx="457200" cy="457200"/>
          </a:xfrm>
          <a:prstGeom prst="rect">
            <a:avLst/>
          </a:prstGeom>
        </p:spPr>
        <p:txBody>
          <a:bodyPr anchor="ctr"/>
          <a:lstStyle>
            <a:lvl1pPr marL="0" indent="0" algn="ctr">
              <a:buNone/>
              <a:defRPr sz="800">
                <a:solidFill>
                  <a:schemeClr val="bg2">
                    <a:lumMod val="25000"/>
                  </a:schemeClr>
                </a:solidFill>
              </a:defRPr>
            </a:lvl1pPr>
          </a:lstStyle>
          <a:p>
            <a:r>
              <a:rPr lang="en-US" dirty="0"/>
              <a:t>Place your icon here</a:t>
            </a:r>
          </a:p>
        </p:txBody>
      </p:sp>
      <p:sp>
        <p:nvSpPr>
          <p:cNvPr id="51" name="Picture Placeholder 2">
            <a:extLst>
              <a:ext uri="{FF2B5EF4-FFF2-40B4-BE49-F238E27FC236}">
                <a16:creationId xmlns:a16="http://schemas.microsoft.com/office/drawing/2014/main" id="{E80AD57B-E5BA-0440-83CC-49BA367E817C}"/>
              </a:ext>
            </a:extLst>
          </p:cNvPr>
          <p:cNvSpPr>
            <a:spLocks noGrp="1"/>
          </p:cNvSpPr>
          <p:nvPr>
            <p:ph type="pic" sz="quarter" idx="38" hasCustomPrompt="1"/>
          </p:nvPr>
        </p:nvSpPr>
        <p:spPr>
          <a:xfrm>
            <a:off x="3665958" y="1445232"/>
            <a:ext cx="457200" cy="457200"/>
          </a:xfrm>
          <a:prstGeom prst="rect">
            <a:avLst/>
          </a:prstGeom>
        </p:spPr>
        <p:txBody>
          <a:bodyPr anchor="ctr"/>
          <a:lstStyle>
            <a:lvl1pPr marL="0" indent="0" algn="ctr">
              <a:buNone/>
              <a:defRPr sz="800">
                <a:solidFill>
                  <a:schemeClr val="bg2">
                    <a:lumMod val="25000"/>
                  </a:schemeClr>
                </a:solidFill>
              </a:defRPr>
            </a:lvl1pPr>
          </a:lstStyle>
          <a:p>
            <a:r>
              <a:rPr lang="en-US" dirty="0"/>
              <a:t>Place your icon here</a:t>
            </a:r>
          </a:p>
        </p:txBody>
      </p:sp>
      <p:sp>
        <p:nvSpPr>
          <p:cNvPr id="52" name="Picture Placeholder 2">
            <a:extLst>
              <a:ext uri="{FF2B5EF4-FFF2-40B4-BE49-F238E27FC236}">
                <a16:creationId xmlns:a16="http://schemas.microsoft.com/office/drawing/2014/main" id="{806CA8AE-62EA-B247-8EB2-59151A18E7C7}"/>
              </a:ext>
            </a:extLst>
          </p:cNvPr>
          <p:cNvSpPr>
            <a:spLocks noGrp="1"/>
          </p:cNvSpPr>
          <p:nvPr>
            <p:ph type="pic" sz="quarter" idx="39" hasCustomPrompt="1"/>
          </p:nvPr>
        </p:nvSpPr>
        <p:spPr>
          <a:xfrm>
            <a:off x="6539787" y="1445232"/>
            <a:ext cx="457200" cy="457200"/>
          </a:xfrm>
          <a:prstGeom prst="rect">
            <a:avLst/>
          </a:prstGeom>
        </p:spPr>
        <p:txBody>
          <a:bodyPr anchor="ctr"/>
          <a:lstStyle>
            <a:lvl1pPr marL="0" indent="0" algn="ctr">
              <a:buNone/>
              <a:defRPr sz="800">
                <a:solidFill>
                  <a:schemeClr val="bg2">
                    <a:lumMod val="25000"/>
                  </a:schemeClr>
                </a:solidFill>
              </a:defRPr>
            </a:lvl1pPr>
          </a:lstStyle>
          <a:p>
            <a:r>
              <a:rPr lang="en-US" dirty="0"/>
              <a:t>Place your icon here</a:t>
            </a:r>
          </a:p>
        </p:txBody>
      </p:sp>
      <p:sp>
        <p:nvSpPr>
          <p:cNvPr id="53" name="Picture Placeholder 2">
            <a:extLst>
              <a:ext uri="{FF2B5EF4-FFF2-40B4-BE49-F238E27FC236}">
                <a16:creationId xmlns:a16="http://schemas.microsoft.com/office/drawing/2014/main" id="{194C4C91-61F3-8E4F-9266-1ECB1923C24E}"/>
              </a:ext>
            </a:extLst>
          </p:cNvPr>
          <p:cNvSpPr>
            <a:spLocks noGrp="1"/>
          </p:cNvSpPr>
          <p:nvPr>
            <p:ph type="pic" sz="quarter" idx="40" hasCustomPrompt="1"/>
          </p:nvPr>
        </p:nvSpPr>
        <p:spPr>
          <a:xfrm>
            <a:off x="9376293" y="1445232"/>
            <a:ext cx="457200" cy="457200"/>
          </a:xfrm>
          <a:prstGeom prst="rect">
            <a:avLst/>
          </a:prstGeom>
        </p:spPr>
        <p:txBody>
          <a:bodyPr anchor="ctr"/>
          <a:lstStyle>
            <a:lvl1pPr marL="0" indent="0" algn="ctr">
              <a:buNone/>
              <a:defRPr sz="800">
                <a:solidFill>
                  <a:schemeClr val="bg2">
                    <a:lumMod val="25000"/>
                  </a:schemeClr>
                </a:solidFill>
              </a:defRPr>
            </a:lvl1pPr>
          </a:lstStyle>
          <a:p>
            <a:r>
              <a:rPr lang="en-US" dirty="0"/>
              <a:t>Place your icon here</a:t>
            </a:r>
          </a:p>
        </p:txBody>
      </p:sp>
      <p:sp>
        <p:nvSpPr>
          <p:cNvPr id="54" name="Picture Placeholder 2">
            <a:extLst>
              <a:ext uri="{FF2B5EF4-FFF2-40B4-BE49-F238E27FC236}">
                <a16:creationId xmlns:a16="http://schemas.microsoft.com/office/drawing/2014/main" id="{807E7ABB-6274-FB49-BBCB-F528C722C412}"/>
              </a:ext>
            </a:extLst>
          </p:cNvPr>
          <p:cNvSpPr>
            <a:spLocks noGrp="1"/>
          </p:cNvSpPr>
          <p:nvPr>
            <p:ph type="pic" sz="quarter" idx="41" hasCustomPrompt="1"/>
          </p:nvPr>
        </p:nvSpPr>
        <p:spPr>
          <a:xfrm>
            <a:off x="866775" y="4193328"/>
            <a:ext cx="457200" cy="457200"/>
          </a:xfrm>
          <a:prstGeom prst="rect">
            <a:avLst/>
          </a:prstGeom>
        </p:spPr>
        <p:txBody>
          <a:bodyPr anchor="ctr"/>
          <a:lstStyle>
            <a:lvl1pPr marL="0" indent="0" algn="ctr">
              <a:buNone/>
              <a:defRPr sz="800">
                <a:solidFill>
                  <a:schemeClr val="bg2">
                    <a:lumMod val="25000"/>
                  </a:schemeClr>
                </a:solidFill>
              </a:defRPr>
            </a:lvl1pPr>
          </a:lstStyle>
          <a:p>
            <a:r>
              <a:rPr lang="en-US" dirty="0"/>
              <a:t>Place your icon here</a:t>
            </a:r>
          </a:p>
        </p:txBody>
      </p:sp>
      <p:sp>
        <p:nvSpPr>
          <p:cNvPr id="55" name="Picture Placeholder 2">
            <a:extLst>
              <a:ext uri="{FF2B5EF4-FFF2-40B4-BE49-F238E27FC236}">
                <a16:creationId xmlns:a16="http://schemas.microsoft.com/office/drawing/2014/main" id="{1058FAB1-65E1-524C-AE27-0B9C9C29B506}"/>
              </a:ext>
            </a:extLst>
          </p:cNvPr>
          <p:cNvSpPr>
            <a:spLocks noGrp="1"/>
          </p:cNvSpPr>
          <p:nvPr>
            <p:ph type="pic" sz="quarter" idx="42" hasCustomPrompt="1"/>
          </p:nvPr>
        </p:nvSpPr>
        <p:spPr>
          <a:xfrm>
            <a:off x="3665958" y="4193328"/>
            <a:ext cx="457200" cy="457200"/>
          </a:xfrm>
          <a:prstGeom prst="rect">
            <a:avLst/>
          </a:prstGeom>
        </p:spPr>
        <p:txBody>
          <a:bodyPr anchor="ctr"/>
          <a:lstStyle>
            <a:lvl1pPr marL="0" indent="0" algn="ctr">
              <a:buNone/>
              <a:defRPr sz="800">
                <a:solidFill>
                  <a:schemeClr val="bg2">
                    <a:lumMod val="25000"/>
                  </a:schemeClr>
                </a:solidFill>
              </a:defRPr>
            </a:lvl1pPr>
          </a:lstStyle>
          <a:p>
            <a:r>
              <a:rPr lang="en-US" dirty="0"/>
              <a:t>Place your icon here</a:t>
            </a:r>
          </a:p>
        </p:txBody>
      </p:sp>
      <p:sp>
        <p:nvSpPr>
          <p:cNvPr id="56" name="Picture Placeholder 2">
            <a:extLst>
              <a:ext uri="{FF2B5EF4-FFF2-40B4-BE49-F238E27FC236}">
                <a16:creationId xmlns:a16="http://schemas.microsoft.com/office/drawing/2014/main" id="{4F0C9CF0-5A4F-CB43-94FB-60DD6E0A1017}"/>
              </a:ext>
            </a:extLst>
          </p:cNvPr>
          <p:cNvSpPr>
            <a:spLocks noGrp="1"/>
          </p:cNvSpPr>
          <p:nvPr>
            <p:ph type="pic" sz="quarter" idx="43" hasCustomPrompt="1"/>
          </p:nvPr>
        </p:nvSpPr>
        <p:spPr>
          <a:xfrm>
            <a:off x="6539787" y="4193328"/>
            <a:ext cx="457200" cy="457200"/>
          </a:xfrm>
          <a:prstGeom prst="rect">
            <a:avLst/>
          </a:prstGeom>
        </p:spPr>
        <p:txBody>
          <a:bodyPr anchor="ctr"/>
          <a:lstStyle>
            <a:lvl1pPr marL="0" indent="0" algn="ctr">
              <a:buNone/>
              <a:defRPr sz="800">
                <a:solidFill>
                  <a:schemeClr val="bg2">
                    <a:lumMod val="25000"/>
                  </a:schemeClr>
                </a:solidFill>
              </a:defRPr>
            </a:lvl1pPr>
          </a:lstStyle>
          <a:p>
            <a:r>
              <a:rPr lang="en-US" dirty="0"/>
              <a:t>Place your icon here</a:t>
            </a:r>
          </a:p>
        </p:txBody>
      </p:sp>
      <p:sp>
        <p:nvSpPr>
          <p:cNvPr id="57" name="Picture Placeholder 2">
            <a:extLst>
              <a:ext uri="{FF2B5EF4-FFF2-40B4-BE49-F238E27FC236}">
                <a16:creationId xmlns:a16="http://schemas.microsoft.com/office/drawing/2014/main" id="{F3F3DB7C-AF01-714E-BB72-8CD477B0FC79}"/>
              </a:ext>
            </a:extLst>
          </p:cNvPr>
          <p:cNvSpPr>
            <a:spLocks noGrp="1"/>
          </p:cNvSpPr>
          <p:nvPr>
            <p:ph type="pic" sz="quarter" idx="44" hasCustomPrompt="1"/>
          </p:nvPr>
        </p:nvSpPr>
        <p:spPr>
          <a:xfrm>
            <a:off x="9376293" y="4193328"/>
            <a:ext cx="457200" cy="457200"/>
          </a:xfrm>
          <a:prstGeom prst="rect">
            <a:avLst/>
          </a:prstGeom>
        </p:spPr>
        <p:txBody>
          <a:bodyPr anchor="ctr"/>
          <a:lstStyle>
            <a:lvl1pPr marL="0" indent="0" algn="ctr">
              <a:buNone/>
              <a:defRPr sz="800">
                <a:solidFill>
                  <a:schemeClr val="bg2">
                    <a:lumMod val="25000"/>
                  </a:schemeClr>
                </a:solidFill>
              </a:defRPr>
            </a:lvl1pPr>
          </a:lstStyle>
          <a:p>
            <a:r>
              <a:rPr lang="en-US" dirty="0"/>
              <a:t>Place your icon here</a:t>
            </a:r>
          </a:p>
        </p:txBody>
      </p:sp>
    </p:spTree>
    <p:extLst>
      <p:ext uri="{BB962C8B-B14F-4D97-AF65-F5344CB8AC3E}">
        <p14:creationId xmlns:p14="http://schemas.microsoft.com/office/powerpoint/2010/main" val="3033300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Text Placeholder 10">
            <a:extLst>
              <a:ext uri="{FF2B5EF4-FFF2-40B4-BE49-F238E27FC236}">
                <a16:creationId xmlns:a16="http://schemas.microsoft.com/office/drawing/2014/main" id="{0A5AA74F-CD38-DE49-91DA-138F3289BDF1}"/>
              </a:ext>
            </a:extLst>
          </p:cNvPr>
          <p:cNvSpPr>
            <a:spLocks noGrp="1"/>
          </p:cNvSpPr>
          <p:nvPr>
            <p:ph type="body" sz="quarter" idx="18" hasCustomPrompt="1"/>
          </p:nvPr>
        </p:nvSpPr>
        <p:spPr>
          <a:xfrm>
            <a:off x="667514" y="301753"/>
            <a:ext cx="7913687" cy="397032"/>
          </a:xfrm>
          <a:prstGeom prst="rect">
            <a:avLst/>
          </a:prstGeom>
        </p:spPr>
        <p:txBody>
          <a:bodyPr lIns="0" rIns="0">
            <a:spAutoFit/>
          </a:bodyPr>
          <a:lstStyle>
            <a:lvl1pPr marL="0" indent="0">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Long Form Headline </a:t>
            </a:r>
          </a:p>
        </p:txBody>
      </p:sp>
      <p:sp>
        <p:nvSpPr>
          <p:cNvPr id="11" name="Text Placeholder 11">
            <a:extLst>
              <a:ext uri="{FF2B5EF4-FFF2-40B4-BE49-F238E27FC236}">
                <a16:creationId xmlns:a16="http://schemas.microsoft.com/office/drawing/2014/main" id="{7CDDD0F4-001F-3F4C-B51B-4B9228268DF0}"/>
              </a:ext>
            </a:extLst>
          </p:cNvPr>
          <p:cNvSpPr>
            <a:spLocks noGrp="1"/>
          </p:cNvSpPr>
          <p:nvPr>
            <p:ph type="body" sz="quarter" idx="19" hasCustomPrompt="1"/>
          </p:nvPr>
        </p:nvSpPr>
        <p:spPr>
          <a:xfrm>
            <a:off x="666749" y="731520"/>
            <a:ext cx="7943851" cy="307777"/>
          </a:xfrm>
          <a:prstGeom prst="rect">
            <a:avLst/>
          </a:prstGeom>
        </p:spPr>
        <p:txBody>
          <a:bodyPr lIns="0" rIns="0">
            <a:spAutoFit/>
          </a:bodyPr>
          <a:lstStyle>
            <a:lvl1pPr marL="0" indent="0">
              <a:lnSpc>
                <a:spcPct val="100000"/>
              </a:lnSpc>
              <a:buNone/>
              <a:defRPr sz="1400">
                <a:solidFill>
                  <a:schemeClr val="tx1"/>
                </a:solidFill>
                <a:latin typeface="Arial" panose="020B0604020202020204" pitchFamily="34" charset="0"/>
                <a:cs typeface="Arial" panose="020B0604020202020204" pitchFamily="34" charset="0"/>
              </a:defRPr>
            </a:lvl1pPr>
            <a:lvl2pPr marL="457189" indent="0">
              <a:buNone/>
              <a:defRPr sz="1400">
                <a:solidFill>
                  <a:srgbClr val="768093"/>
                </a:solidFill>
                <a:latin typeface="Arial" panose="020B0604020202020204" pitchFamily="34" charset="0"/>
                <a:cs typeface="Arial" panose="020B0604020202020204" pitchFamily="34" charset="0"/>
              </a:defRPr>
            </a:lvl2pPr>
            <a:lvl3pPr marL="914377" indent="0">
              <a:buNone/>
              <a:defRPr sz="1400">
                <a:solidFill>
                  <a:srgbClr val="768093"/>
                </a:solidFill>
                <a:latin typeface="Arial" panose="020B0604020202020204" pitchFamily="34" charset="0"/>
                <a:cs typeface="Arial" panose="020B0604020202020204" pitchFamily="34" charset="0"/>
              </a:defRPr>
            </a:lvl3pPr>
            <a:lvl4pPr marL="1371566" indent="0">
              <a:buNone/>
              <a:defRPr sz="1400">
                <a:solidFill>
                  <a:srgbClr val="768093"/>
                </a:solidFill>
                <a:latin typeface="Arial" panose="020B0604020202020204" pitchFamily="34" charset="0"/>
                <a:cs typeface="Arial" panose="020B0604020202020204" pitchFamily="34" charset="0"/>
              </a:defRPr>
            </a:lvl4pPr>
            <a:lvl5pPr marL="1828754" indent="0">
              <a:buNone/>
              <a:defRPr sz="1400">
                <a:solidFill>
                  <a:srgbClr val="768093"/>
                </a:solidFill>
                <a:latin typeface="Arial" panose="020B0604020202020204" pitchFamily="34" charset="0"/>
                <a:cs typeface="Arial" panose="020B0604020202020204" pitchFamily="34" charset="0"/>
              </a:defRPr>
            </a:lvl5pPr>
          </a:lstStyle>
          <a:p>
            <a:pPr lvl="0"/>
            <a:r>
              <a:rPr lang="en-US" dirty="0"/>
              <a:t>Lorem ipsum is dummy text of the printing and typesetting industry.</a:t>
            </a:r>
          </a:p>
        </p:txBody>
      </p:sp>
      <p:sp>
        <p:nvSpPr>
          <p:cNvPr id="12" name="Content Placeholder 12">
            <a:extLst>
              <a:ext uri="{FF2B5EF4-FFF2-40B4-BE49-F238E27FC236}">
                <a16:creationId xmlns:a16="http://schemas.microsoft.com/office/drawing/2014/main" id="{CE38ACC7-350B-2044-8A05-BBC5B4E825C0}"/>
              </a:ext>
            </a:extLst>
          </p:cNvPr>
          <p:cNvSpPr>
            <a:spLocks noGrp="1"/>
          </p:cNvSpPr>
          <p:nvPr>
            <p:ph sz="quarter" idx="20" hasCustomPrompt="1"/>
          </p:nvPr>
        </p:nvSpPr>
        <p:spPr>
          <a:xfrm>
            <a:off x="667514" y="1216152"/>
            <a:ext cx="7770223" cy="258532"/>
          </a:xfrm>
          <a:prstGeom prst="rect">
            <a:avLst/>
          </a:prstGeom>
        </p:spPr>
        <p:txBody>
          <a:bodyPr lIns="0" rIns="0">
            <a:spAutoFit/>
          </a:bodyPr>
          <a:lstStyle>
            <a:lvl1pPr marL="0" indent="0">
              <a:buNone/>
              <a:defRPr sz="1200" b="1" spc="151" baseline="0">
                <a:solidFill>
                  <a:srgbClr val="384967"/>
                </a:solidFill>
                <a:latin typeface="Arial" panose="020B0604020202020204" pitchFamily="34" charset="0"/>
                <a:cs typeface="Arial" panose="020B0604020202020204" pitchFamily="34" charset="0"/>
              </a:defRPr>
            </a:lvl1pPr>
          </a:lstStyle>
          <a:p>
            <a:pPr lvl="0"/>
            <a:r>
              <a:rPr lang="en-US" dirty="0"/>
              <a:t>SMALL SUBHEADLINE INTRODUCTION</a:t>
            </a:r>
          </a:p>
        </p:txBody>
      </p:sp>
      <p:cxnSp>
        <p:nvCxnSpPr>
          <p:cNvPr id="13" name="Straight Connector 12">
            <a:extLst>
              <a:ext uri="{FF2B5EF4-FFF2-40B4-BE49-F238E27FC236}">
                <a16:creationId xmlns:a16="http://schemas.microsoft.com/office/drawing/2014/main" id="{D3D7DAC1-64CC-A444-B137-A6AFEF5F0DB9}"/>
              </a:ext>
            </a:extLst>
          </p:cNvPr>
          <p:cNvCxnSpPr>
            <a:cxnSpLocks/>
          </p:cNvCxnSpPr>
          <p:nvPr userDrawn="1"/>
        </p:nvCxnSpPr>
        <p:spPr>
          <a:xfrm>
            <a:off x="663919" y="1499616"/>
            <a:ext cx="10117495" cy="0"/>
          </a:xfrm>
          <a:prstGeom prst="line">
            <a:avLst/>
          </a:prstGeom>
          <a:ln>
            <a:solidFill>
              <a:srgbClr val="D7DAD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45409D4-63FC-1446-A09C-F7793CDF3EF4}"/>
              </a:ext>
            </a:extLst>
          </p:cNvPr>
          <p:cNvCxnSpPr>
            <a:cxnSpLocks/>
          </p:cNvCxnSpPr>
          <p:nvPr userDrawn="1"/>
        </p:nvCxnSpPr>
        <p:spPr>
          <a:xfrm>
            <a:off x="6066971" y="1691558"/>
            <a:ext cx="0" cy="4853678"/>
          </a:xfrm>
          <a:prstGeom prst="line">
            <a:avLst/>
          </a:prstGeom>
          <a:ln>
            <a:solidFill>
              <a:srgbClr val="D7DADF"/>
            </a:solidFill>
          </a:ln>
        </p:spPr>
        <p:style>
          <a:lnRef idx="1">
            <a:schemeClr val="accent1"/>
          </a:lnRef>
          <a:fillRef idx="0">
            <a:schemeClr val="accent1"/>
          </a:fillRef>
          <a:effectRef idx="0">
            <a:schemeClr val="accent1"/>
          </a:effectRef>
          <a:fontRef idx="minor">
            <a:schemeClr val="tx1"/>
          </a:fontRef>
        </p:style>
      </p:cxnSp>
      <p:sp>
        <p:nvSpPr>
          <p:cNvPr id="20" name="Text Placeholder 19">
            <a:extLst>
              <a:ext uri="{FF2B5EF4-FFF2-40B4-BE49-F238E27FC236}">
                <a16:creationId xmlns:a16="http://schemas.microsoft.com/office/drawing/2014/main" id="{40E01B4B-ECA0-F54B-A8F1-0FC2F4DB95DD}"/>
              </a:ext>
            </a:extLst>
          </p:cNvPr>
          <p:cNvSpPr>
            <a:spLocks noGrp="1"/>
          </p:cNvSpPr>
          <p:nvPr>
            <p:ph type="body" sz="quarter" idx="21" hasCustomPrompt="1"/>
          </p:nvPr>
        </p:nvSpPr>
        <p:spPr>
          <a:xfrm>
            <a:off x="7182515" y="1720297"/>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One</a:t>
            </a:r>
          </a:p>
        </p:txBody>
      </p:sp>
      <p:sp>
        <p:nvSpPr>
          <p:cNvPr id="21" name="Content Placeholder 24">
            <a:extLst>
              <a:ext uri="{FF2B5EF4-FFF2-40B4-BE49-F238E27FC236}">
                <a16:creationId xmlns:a16="http://schemas.microsoft.com/office/drawing/2014/main" id="{D8738B5C-6433-D54E-AF40-93A0FD833D10}"/>
              </a:ext>
            </a:extLst>
          </p:cNvPr>
          <p:cNvSpPr>
            <a:spLocks noGrp="1"/>
          </p:cNvSpPr>
          <p:nvPr>
            <p:ph sz="quarter" idx="24" hasCustomPrompt="1"/>
          </p:nvPr>
        </p:nvSpPr>
        <p:spPr>
          <a:xfrm>
            <a:off x="7182515" y="1945809"/>
            <a:ext cx="3598899" cy="561116"/>
          </a:xfrm>
          <a:prstGeom prst="rect">
            <a:avLst/>
          </a:prstGeom>
        </p:spPr>
        <p:txBody>
          <a:bodyPr wrap="square"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22" name="Text Placeholder 19">
            <a:extLst>
              <a:ext uri="{FF2B5EF4-FFF2-40B4-BE49-F238E27FC236}">
                <a16:creationId xmlns:a16="http://schemas.microsoft.com/office/drawing/2014/main" id="{6D94D12C-67B7-A140-8BBB-1313E0B007F9}"/>
              </a:ext>
            </a:extLst>
          </p:cNvPr>
          <p:cNvSpPr>
            <a:spLocks noGrp="1"/>
          </p:cNvSpPr>
          <p:nvPr>
            <p:ph type="body" sz="quarter" idx="25" hasCustomPrompt="1"/>
          </p:nvPr>
        </p:nvSpPr>
        <p:spPr>
          <a:xfrm>
            <a:off x="7182515" y="2666594"/>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Two</a:t>
            </a:r>
          </a:p>
        </p:txBody>
      </p:sp>
      <p:sp>
        <p:nvSpPr>
          <p:cNvPr id="23" name="Content Placeholder 24">
            <a:extLst>
              <a:ext uri="{FF2B5EF4-FFF2-40B4-BE49-F238E27FC236}">
                <a16:creationId xmlns:a16="http://schemas.microsoft.com/office/drawing/2014/main" id="{9162C7C2-75A4-0E49-9335-CF7D142B8EBB}"/>
              </a:ext>
            </a:extLst>
          </p:cNvPr>
          <p:cNvSpPr>
            <a:spLocks noGrp="1"/>
          </p:cNvSpPr>
          <p:nvPr>
            <p:ph sz="quarter" idx="26" hasCustomPrompt="1"/>
          </p:nvPr>
        </p:nvSpPr>
        <p:spPr>
          <a:xfrm>
            <a:off x="7182515" y="2892106"/>
            <a:ext cx="3598899" cy="561116"/>
          </a:xfrm>
          <a:prstGeom prst="rect">
            <a:avLst/>
          </a:prstGeom>
        </p:spPr>
        <p:txBody>
          <a:bodyPr wrap="square"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24" name="Text Placeholder 19">
            <a:extLst>
              <a:ext uri="{FF2B5EF4-FFF2-40B4-BE49-F238E27FC236}">
                <a16:creationId xmlns:a16="http://schemas.microsoft.com/office/drawing/2014/main" id="{37AF2D01-F87C-FD48-A41F-11372793DB2D}"/>
              </a:ext>
            </a:extLst>
          </p:cNvPr>
          <p:cNvSpPr>
            <a:spLocks noGrp="1"/>
          </p:cNvSpPr>
          <p:nvPr>
            <p:ph type="body" sz="quarter" idx="27" hasCustomPrompt="1"/>
          </p:nvPr>
        </p:nvSpPr>
        <p:spPr>
          <a:xfrm>
            <a:off x="7182515" y="3655422"/>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Three</a:t>
            </a:r>
          </a:p>
        </p:txBody>
      </p:sp>
      <p:sp>
        <p:nvSpPr>
          <p:cNvPr id="25" name="Content Placeholder 24">
            <a:extLst>
              <a:ext uri="{FF2B5EF4-FFF2-40B4-BE49-F238E27FC236}">
                <a16:creationId xmlns:a16="http://schemas.microsoft.com/office/drawing/2014/main" id="{3B66DF45-9BAB-274E-9E0E-73443E9B6C9F}"/>
              </a:ext>
            </a:extLst>
          </p:cNvPr>
          <p:cNvSpPr>
            <a:spLocks noGrp="1"/>
          </p:cNvSpPr>
          <p:nvPr>
            <p:ph sz="quarter" idx="28" hasCustomPrompt="1"/>
          </p:nvPr>
        </p:nvSpPr>
        <p:spPr>
          <a:xfrm>
            <a:off x="7182515" y="3880934"/>
            <a:ext cx="3598899" cy="561116"/>
          </a:xfrm>
          <a:prstGeom prst="rect">
            <a:avLst/>
          </a:prstGeom>
        </p:spPr>
        <p:txBody>
          <a:bodyPr wrap="square"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26" name="Text Placeholder 19">
            <a:extLst>
              <a:ext uri="{FF2B5EF4-FFF2-40B4-BE49-F238E27FC236}">
                <a16:creationId xmlns:a16="http://schemas.microsoft.com/office/drawing/2014/main" id="{3B99D7ED-F95B-854F-9347-46FE6CA45C3F}"/>
              </a:ext>
            </a:extLst>
          </p:cNvPr>
          <p:cNvSpPr>
            <a:spLocks noGrp="1"/>
          </p:cNvSpPr>
          <p:nvPr>
            <p:ph type="body" sz="quarter" idx="29" hasCustomPrompt="1"/>
          </p:nvPr>
        </p:nvSpPr>
        <p:spPr>
          <a:xfrm>
            <a:off x="7182515" y="4718677"/>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Four</a:t>
            </a:r>
          </a:p>
        </p:txBody>
      </p:sp>
      <p:sp>
        <p:nvSpPr>
          <p:cNvPr id="27" name="Content Placeholder 24">
            <a:extLst>
              <a:ext uri="{FF2B5EF4-FFF2-40B4-BE49-F238E27FC236}">
                <a16:creationId xmlns:a16="http://schemas.microsoft.com/office/drawing/2014/main" id="{FD1F1100-A995-D045-A6E4-3519E4DE6E5B}"/>
              </a:ext>
            </a:extLst>
          </p:cNvPr>
          <p:cNvSpPr>
            <a:spLocks noGrp="1"/>
          </p:cNvSpPr>
          <p:nvPr>
            <p:ph sz="quarter" idx="30" hasCustomPrompt="1"/>
          </p:nvPr>
        </p:nvSpPr>
        <p:spPr>
          <a:xfrm>
            <a:off x="7182515" y="4944189"/>
            <a:ext cx="3598899" cy="561116"/>
          </a:xfrm>
          <a:prstGeom prst="rect">
            <a:avLst/>
          </a:prstGeom>
        </p:spPr>
        <p:txBody>
          <a:bodyPr wrap="square"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28" name="Text Placeholder 19">
            <a:extLst>
              <a:ext uri="{FF2B5EF4-FFF2-40B4-BE49-F238E27FC236}">
                <a16:creationId xmlns:a16="http://schemas.microsoft.com/office/drawing/2014/main" id="{28FC637E-36B7-9848-A6DE-0DE4BD97A8D1}"/>
              </a:ext>
            </a:extLst>
          </p:cNvPr>
          <p:cNvSpPr>
            <a:spLocks noGrp="1"/>
          </p:cNvSpPr>
          <p:nvPr>
            <p:ph type="body" sz="quarter" idx="31" hasCustomPrompt="1"/>
          </p:nvPr>
        </p:nvSpPr>
        <p:spPr>
          <a:xfrm>
            <a:off x="7182515" y="5760668"/>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Five</a:t>
            </a:r>
          </a:p>
        </p:txBody>
      </p:sp>
      <p:sp>
        <p:nvSpPr>
          <p:cNvPr id="29" name="Content Placeholder 24">
            <a:extLst>
              <a:ext uri="{FF2B5EF4-FFF2-40B4-BE49-F238E27FC236}">
                <a16:creationId xmlns:a16="http://schemas.microsoft.com/office/drawing/2014/main" id="{2B08DD43-D904-8C4F-9364-86BE3C287BED}"/>
              </a:ext>
            </a:extLst>
          </p:cNvPr>
          <p:cNvSpPr>
            <a:spLocks noGrp="1"/>
          </p:cNvSpPr>
          <p:nvPr>
            <p:ph sz="quarter" idx="32" hasCustomPrompt="1"/>
          </p:nvPr>
        </p:nvSpPr>
        <p:spPr>
          <a:xfrm>
            <a:off x="7182515" y="5986180"/>
            <a:ext cx="3598899" cy="561116"/>
          </a:xfrm>
          <a:prstGeom prst="rect">
            <a:avLst/>
          </a:prstGeom>
        </p:spPr>
        <p:txBody>
          <a:bodyPr wrap="square"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31" name="Chart Placeholder 30">
            <a:extLst>
              <a:ext uri="{FF2B5EF4-FFF2-40B4-BE49-F238E27FC236}">
                <a16:creationId xmlns:a16="http://schemas.microsoft.com/office/drawing/2014/main" id="{CC4BF69A-3476-1A45-87FB-D08DAED37AB1}"/>
              </a:ext>
            </a:extLst>
          </p:cNvPr>
          <p:cNvSpPr>
            <a:spLocks noGrp="1"/>
          </p:cNvSpPr>
          <p:nvPr>
            <p:ph type="chart" sz="quarter" idx="33"/>
          </p:nvPr>
        </p:nvSpPr>
        <p:spPr>
          <a:xfrm>
            <a:off x="663575" y="1692277"/>
            <a:ext cx="4992688" cy="4410075"/>
          </a:xfrm>
          <a:prstGeom prst="rect">
            <a:avLst/>
          </a:prstGeom>
        </p:spPr>
        <p:txBody>
          <a:bodyPr>
            <a:normAutofit/>
          </a:bodyPr>
          <a:lstStyle>
            <a:lvl1pPr marL="0" indent="0">
              <a:buNone/>
              <a:defRPr sz="1400">
                <a:solidFill>
                  <a:srgbClr val="768093"/>
                </a:solidFill>
                <a:latin typeface="Arial" panose="020B0604020202020204" pitchFamily="34" charset="0"/>
                <a:cs typeface="Arial" panose="020B0604020202020204" pitchFamily="34" charset="0"/>
              </a:defRPr>
            </a:lvl1pPr>
          </a:lstStyle>
          <a:p>
            <a:endParaRPr lang="en-US" dirty="0"/>
          </a:p>
        </p:txBody>
      </p:sp>
      <p:sp>
        <p:nvSpPr>
          <p:cNvPr id="3" name="Picture Placeholder 2">
            <a:extLst>
              <a:ext uri="{FF2B5EF4-FFF2-40B4-BE49-F238E27FC236}">
                <a16:creationId xmlns:a16="http://schemas.microsoft.com/office/drawing/2014/main" id="{D8582716-3017-C547-B7A8-8F573CC2E0BF}"/>
              </a:ext>
            </a:extLst>
          </p:cNvPr>
          <p:cNvSpPr>
            <a:spLocks noGrp="1"/>
          </p:cNvSpPr>
          <p:nvPr>
            <p:ph type="pic" sz="quarter" idx="34" hasCustomPrompt="1"/>
          </p:nvPr>
        </p:nvSpPr>
        <p:spPr>
          <a:xfrm>
            <a:off x="6414059" y="1802088"/>
            <a:ext cx="548640" cy="548640"/>
          </a:xfrm>
          <a:prstGeom prst="rect">
            <a:avLst/>
          </a:prstGeom>
        </p:spPr>
        <p:txBody>
          <a:bodyPr anchor="ctr"/>
          <a:lstStyle>
            <a:lvl1pPr marL="0" indent="0" algn="ctr">
              <a:buNone/>
              <a:defRPr sz="900"/>
            </a:lvl1pPr>
          </a:lstStyle>
          <a:p>
            <a:r>
              <a:rPr lang="en-US" dirty="0"/>
              <a:t>Place your icon here</a:t>
            </a:r>
          </a:p>
        </p:txBody>
      </p:sp>
      <p:sp>
        <p:nvSpPr>
          <p:cNvPr id="32" name="Picture Placeholder 2">
            <a:extLst>
              <a:ext uri="{FF2B5EF4-FFF2-40B4-BE49-F238E27FC236}">
                <a16:creationId xmlns:a16="http://schemas.microsoft.com/office/drawing/2014/main" id="{BB1EC6B9-5357-E24E-9601-8A23533D7348}"/>
              </a:ext>
            </a:extLst>
          </p:cNvPr>
          <p:cNvSpPr>
            <a:spLocks noGrp="1"/>
          </p:cNvSpPr>
          <p:nvPr>
            <p:ph type="pic" sz="quarter" idx="35" hasCustomPrompt="1"/>
          </p:nvPr>
        </p:nvSpPr>
        <p:spPr>
          <a:xfrm>
            <a:off x="6399212" y="2751232"/>
            <a:ext cx="548640" cy="548640"/>
          </a:xfrm>
          <a:prstGeom prst="rect">
            <a:avLst/>
          </a:prstGeom>
        </p:spPr>
        <p:txBody>
          <a:bodyPr anchor="ctr"/>
          <a:lstStyle>
            <a:lvl1pPr marL="0" indent="0" algn="ctr">
              <a:buNone/>
              <a:defRPr sz="900"/>
            </a:lvl1pPr>
          </a:lstStyle>
          <a:p>
            <a:r>
              <a:rPr lang="en-US" dirty="0"/>
              <a:t>Place your icon here</a:t>
            </a:r>
          </a:p>
        </p:txBody>
      </p:sp>
      <p:sp>
        <p:nvSpPr>
          <p:cNvPr id="33" name="Picture Placeholder 2">
            <a:extLst>
              <a:ext uri="{FF2B5EF4-FFF2-40B4-BE49-F238E27FC236}">
                <a16:creationId xmlns:a16="http://schemas.microsoft.com/office/drawing/2014/main" id="{390B7A2A-D1B5-1F4B-A708-69D1CD95D575}"/>
              </a:ext>
            </a:extLst>
          </p:cNvPr>
          <p:cNvSpPr>
            <a:spLocks noGrp="1"/>
          </p:cNvSpPr>
          <p:nvPr>
            <p:ph type="pic" sz="quarter" idx="36" hasCustomPrompt="1"/>
          </p:nvPr>
        </p:nvSpPr>
        <p:spPr>
          <a:xfrm>
            <a:off x="6414059" y="3740060"/>
            <a:ext cx="548640" cy="548640"/>
          </a:xfrm>
          <a:prstGeom prst="rect">
            <a:avLst/>
          </a:prstGeom>
        </p:spPr>
        <p:txBody>
          <a:bodyPr anchor="ctr"/>
          <a:lstStyle>
            <a:lvl1pPr marL="0" indent="0" algn="ctr">
              <a:buNone/>
              <a:defRPr sz="900"/>
            </a:lvl1pPr>
          </a:lstStyle>
          <a:p>
            <a:r>
              <a:rPr lang="en-US" dirty="0"/>
              <a:t>Place your icon here</a:t>
            </a:r>
          </a:p>
        </p:txBody>
      </p:sp>
      <p:sp>
        <p:nvSpPr>
          <p:cNvPr id="34" name="Picture Placeholder 2">
            <a:extLst>
              <a:ext uri="{FF2B5EF4-FFF2-40B4-BE49-F238E27FC236}">
                <a16:creationId xmlns:a16="http://schemas.microsoft.com/office/drawing/2014/main" id="{78988D50-23F4-7943-A17A-03FCEB4AA41D}"/>
              </a:ext>
            </a:extLst>
          </p:cNvPr>
          <p:cNvSpPr>
            <a:spLocks noGrp="1"/>
          </p:cNvSpPr>
          <p:nvPr>
            <p:ph type="pic" sz="quarter" idx="37" hasCustomPrompt="1"/>
          </p:nvPr>
        </p:nvSpPr>
        <p:spPr>
          <a:xfrm>
            <a:off x="6399212" y="4803315"/>
            <a:ext cx="548640" cy="548640"/>
          </a:xfrm>
          <a:prstGeom prst="rect">
            <a:avLst/>
          </a:prstGeom>
        </p:spPr>
        <p:txBody>
          <a:bodyPr anchor="ctr"/>
          <a:lstStyle>
            <a:lvl1pPr marL="0" indent="0" algn="ctr">
              <a:buNone/>
              <a:defRPr sz="900"/>
            </a:lvl1pPr>
          </a:lstStyle>
          <a:p>
            <a:r>
              <a:rPr lang="en-US" dirty="0"/>
              <a:t>Place your icon here</a:t>
            </a:r>
          </a:p>
        </p:txBody>
      </p:sp>
      <p:sp>
        <p:nvSpPr>
          <p:cNvPr id="42" name="Picture Placeholder 2">
            <a:extLst>
              <a:ext uri="{FF2B5EF4-FFF2-40B4-BE49-F238E27FC236}">
                <a16:creationId xmlns:a16="http://schemas.microsoft.com/office/drawing/2014/main" id="{D9300737-27C1-7348-A5B8-4404D859C115}"/>
              </a:ext>
            </a:extLst>
          </p:cNvPr>
          <p:cNvSpPr>
            <a:spLocks noGrp="1"/>
          </p:cNvSpPr>
          <p:nvPr>
            <p:ph type="pic" sz="quarter" idx="38" hasCustomPrompt="1"/>
          </p:nvPr>
        </p:nvSpPr>
        <p:spPr>
          <a:xfrm>
            <a:off x="6399212" y="5866570"/>
            <a:ext cx="548640" cy="548640"/>
          </a:xfrm>
          <a:prstGeom prst="rect">
            <a:avLst/>
          </a:prstGeom>
        </p:spPr>
        <p:txBody>
          <a:bodyPr anchor="ctr"/>
          <a:lstStyle>
            <a:lvl1pPr marL="0" indent="0" algn="ctr">
              <a:buNone/>
              <a:defRPr sz="900"/>
            </a:lvl1pPr>
          </a:lstStyle>
          <a:p>
            <a:r>
              <a:rPr lang="en-US" dirty="0"/>
              <a:t>Place your icon here</a:t>
            </a:r>
          </a:p>
        </p:txBody>
      </p:sp>
    </p:spTree>
    <p:extLst>
      <p:ext uri="{BB962C8B-B14F-4D97-AF65-F5344CB8AC3E}">
        <p14:creationId xmlns:p14="http://schemas.microsoft.com/office/powerpoint/2010/main" val="393271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27" name="Rectangle">
            <a:extLst>
              <a:ext uri="{FF2B5EF4-FFF2-40B4-BE49-F238E27FC236}">
                <a16:creationId xmlns:a16="http://schemas.microsoft.com/office/drawing/2014/main" id="{5DBB53EB-103F-6843-B85D-8EE5D3D7D6A0}"/>
              </a:ext>
            </a:extLst>
          </p:cNvPr>
          <p:cNvSpPr/>
          <p:nvPr userDrawn="1"/>
        </p:nvSpPr>
        <p:spPr>
          <a:xfrm>
            <a:off x="5791200" y="5091262"/>
            <a:ext cx="6400800" cy="1766739"/>
          </a:xfrm>
          <a:prstGeom prst="rect">
            <a:avLst/>
          </a:prstGeom>
          <a:solidFill>
            <a:srgbClr val="F5F5F5"/>
          </a:solidFill>
          <a:ln w="12700">
            <a:miter lim="400000"/>
          </a:ln>
        </p:spPr>
        <p:txBody>
          <a:bodyPr lIns="45719" rIns="45719" anchor="ctr"/>
          <a:lstStyle/>
          <a:p>
            <a:pPr>
              <a:defRPr>
                <a:solidFill>
                  <a:srgbClr val="D7DADF"/>
                </a:solidFill>
              </a:defRPr>
            </a:pPr>
            <a:endParaRPr sz="1800"/>
          </a:p>
        </p:txBody>
      </p:sp>
      <p:sp>
        <p:nvSpPr>
          <p:cNvPr id="9" name="Text Placeholder 10">
            <a:extLst>
              <a:ext uri="{FF2B5EF4-FFF2-40B4-BE49-F238E27FC236}">
                <a16:creationId xmlns:a16="http://schemas.microsoft.com/office/drawing/2014/main" id="{3E7FEE5C-7600-8343-A998-B808CCC1B1D6}"/>
              </a:ext>
            </a:extLst>
          </p:cNvPr>
          <p:cNvSpPr>
            <a:spLocks noGrp="1"/>
          </p:cNvSpPr>
          <p:nvPr>
            <p:ph type="body" sz="quarter" idx="18" hasCustomPrompt="1"/>
          </p:nvPr>
        </p:nvSpPr>
        <p:spPr>
          <a:xfrm>
            <a:off x="667514" y="301753"/>
            <a:ext cx="7913687" cy="397032"/>
          </a:xfrm>
          <a:prstGeom prst="rect">
            <a:avLst/>
          </a:prstGeom>
        </p:spPr>
        <p:txBody>
          <a:bodyPr lIns="0" rIns="0">
            <a:spAutoFit/>
          </a:bodyPr>
          <a:lstStyle>
            <a:lvl1pPr marL="0" indent="0">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Short Form Headline</a:t>
            </a:r>
          </a:p>
        </p:txBody>
      </p:sp>
      <p:sp>
        <p:nvSpPr>
          <p:cNvPr id="12" name="Content Placeholder 12">
            <a:extLst>
              <a:ext uri="{FF2B5EF4-FFF2-40B4-BE49-F238E27FC236}">
                <a16:creationId xmlns:a16="http://schemas.microsoft.com/office/drawing/2014/main" id="{BC12B073-9EDC-034D-834A-2355E01FB63F}"/>
              </a:ext>
            </a:extLst>
          </p:cNvPr>
          <p:cNvSpPr>
            <a:spLocks noGrp="1"/>
          </p:cNvSpPr>
          <p:nvPr>
            <p:ph sz="quarter" idx="20" hasCustomPrompt="1"/>
          </p:nvPr>
        </p:nvSpPr>
        <p:spPr>
          <a:xfrm>
            <a:off x="667513" y="3794760"/>
            <a:ext cx="4745736" cy="258532"/>
          </a:xfrm>
          <a:prstGeom prst="rect">
            <a:avLst/>
          </a:prstGeom>
        </p:spPr>
        <p:txBody>
          <a:bodyPr wrap="square" lIns="0" rIns="0">
            <a:spAutoFit/>
          </a:bodyPr>
          <a:lstStyle>
            <a:lvl1pPr marL="0" indent="0">
              <a:buNone/>
              <a:defRPr sz="1200" b="1" spc="151" baseline="0">
                <a:solidFill>
                  <a:srgbClr val="384967"/>
                </a:solidFill>
                <a:latin typeface="Arial" panose="020B0604020202020204" pitchFamily="34" charset="0"/>
                <a:cs typeface="Arial" panose="020B0604020202020204" pitchFamily="34" charset="0"/>
              </a:defRPr>
            </a:lvl1pPr>
          </a:lstStyle>
          <a:p>
            <a:pPr lvl="0"/>
            <a:r>
              <a:rPr lang="en-US" dirty="0"/>
              <a:t>PARTNER LOGOS</a:t>
            </a:r>
          </a:p>
        </p:txBody>
      </p:sp>
      <p:cxnSp>
        <p:nvCxnSpPr>
          <p:cNvPr id="13" name="Straight Connector 12">
            <a:extLst>
              <a:ext uri="{FF2B5EF4-FFF2-40B4-BE49-F238E27FC236}">
                <a16:creationId xmlns:a16="http://schemas.microsoft.com/office/drawing/2014/main" id="{1BAD1A4D-3990-FA47-9904-D727B6B7EFB4}"/>
              </a:ext>
            </a:extLst>
          </p:cNvPr>
          <p:cNvCxnSpPr/>
          <p:nvPr userDrawn="1"/>
        </p:nvCxnSpPr>
        <p:spPr>
          <a:xfrm>
            <a:off x="667512" y="4050792"/>
            <a:ext cx="4745736" cy="0"/>
          </a:xfrm>
          <a:prstGeom prst="line">
            <a:avLst/>
          </a:prstGeom>
          <a:ln>
            <a:solidFill>
              <a:srgbClr val="D7DADF"/>
            </a:solidFill>
          </a:ln>
        </p:spPr>
        <p:style>
          <a:lnRef idx="1">
            <a:schemeClr val="accent1"/>
          </a:lnRef>
          <a:fillRef idx="0">
            <a:schemeClr val="accent1"/>
          </a:fillRef>
          <a:effectRef idx="0">
            <a:schemeClr val="accent1"/>
          </a:effectRef>
          <a:fontRef idx="minor">
            <a:schemeClr val="tx1"/>
          </a:fontRef>
        </p:style>
      </p:cxnSp>
      <p:sp>
        <p:nvSpPr>
          <p:cNvPr id="26" name="Rectangle">
            <a:extLst>
              <a:ext uri="{FF2B5EF4-FFF2-40B4-BE49-F238E27FC236}">
                <a16:creationId xmlns:a16="http://schemas.microsoft.com/office/drawing/2014/main" id="{95A596AB-CF2E-7E4F-BD18-F80AF41A7459}"/>
              </a:ext>
            </a:extLst>
          </p:cNvPr>
          <p:cNvSpPr/>
          <p:nvPr userDrawn="1"/>
        </p:nvSpPr>
        <p:spPr>
          <a:xfrm>
            <a:off x="5791200" y="2991967"/>
            <a:ext cx="6400800" cy="2099290"/>
          </a:xfrm>
          <a:prstGeom prst="rect">
            <a:avLst/>
          </a:prstGeom>
          <a:solidFill>
            <a:srgbClr val="EBEBEB"/>
          </a:solidFill>
          <a:ln w="12700">
            <a:miter lim="400000"/>
          </a:ln>
        </p:spPr>
        <p:txBody>
          <a:bodyPr lIns="45719" rIns="45719" anchor="ctr"/>
          <a:lstStyle/>
          <a:p>
            <a:pPr algn="ctr">
              <a:defRPr>
                <a:solidFill>
                  <a:srgbClr val="D7DADF"/>
                </a:solidFill>
              </a:defRPr>
            </a:pPr>
            <a:endParaRPr sz="1800"/>
          </a:p>
        </p:txBody>
      </p:sp>
      <p:sp>
        <p:nvSpPr>
          <p:cNvPr id="28" name="Rectangle">
            <a:extLst>
              <a:ext uri="{FF2B5EF4-FFF2-40B4-BE49-F238E27FC236}">
                <a16:creationId xmlns:a16="http://schemas.microsoft.com/office/drawing/2014/main" id="{2DDE80D2-9AAF-9546-8A08-3515DDA75223}"/>
              </a:ext>
            </a:extLst>
          </p:cNvPr>
          <p:cNvSpPr/>
          <p:nvPr userDrawn="1"/>
        </p:nvSpPr>
        <p:spPr>
          <a:xfrm>
            <a:off x="5791201" y="2"/>
            <a:ext cx="6403132" cy="2997677"/>
          </a:xfrm>
          <a:prstGeom prst="rect">
            <a:avLst/>
          </a:prstGeom>
          <a:solidFill>
            <a:srgbClr val="F5F5F5"/>
          </a:solidFill>
          <a:ln w="12700">
            <a:miter lim="400000"/>
          </a:ln>
        </p:spPr>
        <p:txBody>
          <a:bodyPr lIns="45719" rIns="45719" anchor="ctr"/>
          <a:lstStyle/>
          <a:p>
            <a:pPr algn="ctr">
              <a:defRPr>
                <a:solidFill>
                  <a:srgbClr val="D7DADF"/>
                </a:solidFill>
              </a:defRPr>
            </a:pPr>
            <a:endParaRPr sz="1800"/>
          </a:p>
        </p:txBody>
      </p:sp>
      <p:sp>
        <p:nvSpPr>
          <p:cNvPr id="34" name="Content Placeholder 12">
            <a:extLst>
              <a:ext uri="{FF2B5EF4-FFF2-40B4-BE49-F238E27FC236}">
                <a16:creationId xmlns:a16="http://schemas.microsoft.com/office/drawing/2014/main" id="{23D853C3-98B2-1248-AEEE-16824E867038}"/>
              </a:ext>
            </a:extLst>
          </p:cNvPr>
          <p:cNvSpPr>
            <a:spLocks noGrp="1"/>
          </p:cNvSpPr>
          <p:nvPr>
            <p:ph sz="quarter" idx="21" hasCustomPrompt="1"/>
          </p:nvPr>
        </p:nvSpPr>
        <p:spPr>
          <a:xfrm>
            <a:off x="6099049" y="466344"/>
            <a:ext cx="3514745" cy="258532"/>
          </a:xfrm>
          <a:prstGeom prst="rect">
            <a:avLst/>
          </a:prstGeom>
        </p:spPr>
        <p:txBody>
          <a:bodyPr wrap="square" lIns="0" rIns="0">
            <a:spAutoFit/>
          </a:bodyPr>
          <a:lstStyle>
            <a:lvl1pPr marL="0" indent="0">
              <a:buNone/>
              <a:defRPr sz="1200" b="1" spc="151" baseline="0">
                <a:solidFill>
                  <a:srgbClr val="384967"/>
                </a:solidFill>
                <a:latin typeface="Arial" panose="020B0604020202020204" pitchFamily="34" charset="0"/>
                <a:cs typeface="Arial" panose="020B0604020202020204" pitchFamily="34" charset="0"/>
              </a:defRPr>
            </a:lvl1pPr>
          </a:lstStyle>
          <a:p>
            <a:pPr lvl="0"/>
            <a:r>
              <a:rPr lang="en-US" dirty="0"/>
              <a:t>SMALL SUBHEADLINE INTRODUCTION</a:t>
            </a:r>
          </a:p>
        </p:txBody>
      </p:sp>
      <p:sp>
        <p:nvSpPr>
          <p:cNvPr id="35" name="Content Placeholder 12">
            <a:extLst>
              <a:ext uri="{FF2B5EF4-FFF2-40B4-BE49-F238E27FC236}">
                <a16:creationId xmlns:a16="http://schemas.microsoft.com/office/drawing/2014/main" id="{60BFD110-0E86-494E-897E-DF95A45F781F}"/>
              </a:ext>
            </a:extLst>
          </p:cNvPr>
          <p:cNvSpPr>
            <a:spLocks noGrp="1"/>
          </p:cNvSpPr>
          <p:nvPr>
            <p:ph sz="quarter" idx="22" hasCustomPrompt="1"/>
          </p:nvPr>
        </p:nvSpPr>
        <p:spPr>
          <a:xfrm>
            <a:off x="6097089" y="3200400"/>
            <a:ext cx="3514745" cy="258532"/>
          </a:xfrm>
          <a:prstGeom prst="rect">
            <a:avLst/>
          </a:prstGeom>
        </p:spPr>
        <p:txBody>
          <a:bodyPr wrap="square" lIns="0" rIns="0">
            <a:spAutoFit/>
          </a:bodyPr>
          <a:lstStyle>
            <a:lvl1pPr marL="0" indent="0">
              <a:buNone/>
              <a:defRPr sz="1200" b="1" spc="151" baseline="0">
                <a:solidFill>
                  <a:srgbClr val="384967"/>
                </a:solidFill>
                <a:latin typeface="Arial" panose="020B0604020202020204" pitchFamily="34" charset="0"/>
                <a:cs typeface="Arial" panose="020B0604020202020204" pitchFamily="34" charset="0"/>
              </a:defRPr>
            </a:lvl1pPr>
          </a:lstStyle>
          <a:p>
            <a:pPr lvl="0"/>
            <a:r>
              <a:rPr lang="en-US" dirty="0"/>
              <a:t>SMALL SUBHEADLINE INTRODUCTION</a:t>
            </a:r>
          </a:p>
        </p:txBody>
      </p:sp>
      <p:sp>
        <p:nvSpPr>
          <p:cNvPr id="36" name="Content Placeholder 12">
            <a:extLst>
              <a:ext uri="{FF2B5EF4-FFF2-40B4-BE49-F238E27FC236}">
                <a16:creationId xmlns:a16="http://schemas.microsoft.com/office/drawing/2014/main" id="{8C8B95F4-B2F3-A043-8491-AB99B0DAF16E}"/>
              </a:ext>
            </a:extLst>
          </p:cNvPr>
          <p:cNvSpPr>
            <a:spLocks noGrp="1"/>
          </p:cNvSpPr>
          <p:nvPr>
            <p:ph sz="quarter" idx="23" hasCustomPrompt="1"/>
          </p:nvPr>
        </p:nvSpPr>
        <p:spPr>
          <a:xfrm>
            <a:off x="6097089" y="5257800"/>
            <a:ext cx="3514745" cy="258532"/>
          </a:xfrm>
          <a:prstGeom prst="rect">
            <a:avLst/>
          </a:prstGeom>
        </p:spPr>
        <p:txBody>
          <a:bodyPr wrap="square" lIns="0" rIns="0">
            <a:spAutoFit/>
          </a:bodyPr>
          <a:lstStyle>
            <a:lvl1pPr marL="0" indent="0">
              <a:buNone/>
              <a:defRPr sz="1200" b="1" spc="151" baseline="0">
                <a:solidFill>
                  <a:srgbClr val="384967"/>
                </a:solidFill>
                <a:latin typeface="Arial" panose="020B0604020202020204" pitchFamily="34" charset="0"/>
                <a:cs typeface="Arial" panose="020B0604020202020204" pitchFamily="34" charset="0"/>
              </a:defRPr>
            </a:lvl1pPr>
          </a:lstStyle>
          <a:p>
            <a:pPr lvl="0"/>
            <a:r>
              <a:rPr lang="en-US" dirty="0"/>
              <a:t>SMALL SUBHEADLINE INTRODUCTION</a:t>
            </a:r>
          </a:p>
        </p:txBody>
      </p:sp>
      <p:cxnSp>
        <p:nvCxnSpPr>
          <p:cNvPr id="37" name="Straight Connector 36">
            <a:extLst>
              <a:ext uri="{FF2B5EF4-FFF2-40B4-BE49-F238E27FC236}">
                <a16:creationId xmlns:a16="http://schemas.microsoft.com/office/drawing/2014/main" id="{C7C4118A-00CC-624C-88D1-779E8E7644C2}"/>
              </a:ext>
            </a:extLst>
          </p:cNvPr>
          <p:cNvCxnSpPr>
            <a:cxnSpLocks/>
          </p:cNvCxnSpPr>
          <p:nvPr userDrawn="1"/>
        </p:nvCxnSpPr>
        <p:spPr>
          <a:xfrm>
            <a:off x="6096000" y="703046"/>
            <a:ext cx="5486400" cy="0"/>
          </a:xfrm>
          <a:prstGeom prst="line">
            <a:avLst/>
          </a:prstGeom>
          <a:ln>
            <a:solidFill>
              <a:srgbClr val="D7DAD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793571-33ED-6E4C-8435-7AE2559B9837}"/>
              </a:ext>
            </a:extLst>
          </p:cNvPr>
          <p:cNvCxnSpPr>
            <a:cxnSpLocks/>
          </p:cNvCxnSpPr>
          <p:nvPr userDrawn="1"/>
        </p:nvCxnSpPr>
        <p:spPr>
          <a:xfrm>
            <a:off x="6096000" y="3461266"/>
            <a:ext cx="5455483" cy="0"/>
          </a:xfrm>
          <a:prstGeom prst="line">
            <a:avLst/>
          </a:prstGeom>
          <a:ln>
            <a:solidFill>
              <a:srgbClr val="D7DAD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E4B09DD-814B-CE4A-89F4-7A1B776ADCFF}"/>
              </a:ext>
            </a:extLst>
          </p:cNvPr>
          <p:cNvCxnSpPr>
            <a:cxnSpLocks/>
          </p:cNvCxnSpPr>
          <p:nvPr userDrawn="1"/>
        </p:nvCxnSpPr>
        <p:spPr>
          <a:xfrm>
            <a:off x="6096000" y="5495546"/>
            <a:ext cx="5455483" cy="0"/>
          </a:xfrm>
          <a:prstGeom prst="line">
            <a:avLst/>
          </a:prstGeom>
          <a:ln>
            <a:solidFill>
              <a:srgbClr val="D7DADF"/>
            </a:solidFill>
          </a:ln>
        </p:spPr>
        <p:style>
          <a:lnRef idx="1">
            <a:schemeClr val="accent1"/>
          </a:lnRef>
          <a:fillRef idx="0">
            <a:schemeClr val="accent1"/>
          </a:fillRef>
          <a:effectRef idx="0">
            <a:schemeClr val="accent1"/>
          </a:effectRef>
          <a:fontRef idx="minor">
            <a:schemeClr val="tx1"/>
          </a:fontRef>
        </p:style>
      </p:cxnSp>
      <p:sp>
        <p:nvSpPr>
          <p:cNvPr id="57" name="Content Placeholder 56">
            <a:extLst>
              <a:ext uri="{FF2B5EF4-FFF2-40B4-BE49-F238E27FC236}">
                <a16:creationId xmlns:a16="http://schemas.microsoft.com/office/drawing/2014/main" id="{0BC1CB0C-7E38-7945-BDC0-B9CF8DFF0B94}"/>
              </a:ext>
            </a:extLst>
          </p:cNvPr>
          <p:cNvSpPr>
            <a:spLocks noGrp="1"/>
          </p:cNvSpPr>
          <p:nvPr>
            <p:ph sz="quarter" idx="24" hasCustomPrompt="1"/>
          </p:nvPr>
        </p:nvSpPr>
        <p:spPr>
          <a:xfrm>
            <a:off x="6702553" y="1097281"/>
            <a:ext cx="2084387" cy="152349"/>
          </a:xfrm>
          <a:prstGeom prst="rect">
            <a:avLst/>
          </a:prstGeom>
        </p:spPr>
        <p:txBody>
          <a:bodyPr lIns="0" tIns="0" rIns="0" bIns="0" anchor="ctr" anchorCtr="0">
            <a:spAutoFit/>
          </a:bodyPr>
          <a:lstStyle>
            <a:lvl1pPr marL="0" indent="0">
              <a:buNone/>
              <a:defRPr sz="1100" b="1">
                <a:solidFill>
                  <a:schemeClr val="tx1"/>
                </a:solidFill>
                <a:latin typeface="Arial" panose="020B0604020202020204" pitchFamily="34" charset="0"/>
                <a:cs typeface="Arial" panose="020B0604020202020204" pitchFamily="34" charset="0"/>
              </a:defRPr>
            </a:lvl1pPr>
            <a:lvl2pPr marL="457189" indent="0">
              <a:buNone/>
              <a:defRPr sz="1100" b="1">
                <a:latin typeface="Arial" panose="020B0604020202020204" pitchFamily="34" charset="0"/>
                <a:cs typeface="Arial" panose="020B0604020202020204" pitchFamily="34" charset="0"/>
              </a:defRPr>
            </a:lvl2pPr>
            <a:lvl3pPr marL="914377" indent="0">
              <a:buNone/>
              <a:defRPr sz="1100" b="1">
                <a:latin typeface="Arial" panose="020B0604020202020204" pitchFamily="34" charset="0"/>
                <a:cs typeface="Arial" panose="020B0604020202020204" pitchFamily="34" charset="0"/>
              </a:defRPr>
            </a:lvl3pPr>
            <a:lvl4pPr marL="1371566" indent="0">
              <a:buNone/>
              <a:defRPr sz="1100" b="1">
                <a:latin typeface="Arial" panose="020B0604020202020204" pitchFamily="34" charset="0"/>
                <a:cs typeface="Arial" panose="020B0604020202020204" pitchFamily="34" charset="0"/>
              </a:defRPr>
            </a:lvl4pPr>
            <a:lvl5pPr marL="1828754" indent="0">
              <a:buNone/>
              <a:defRPr sz="1100" b="1">
                <a:latin typeface="Arial" panose="020B0604020202020204" pitchFamily="34" charset="0"/>
                <a:cs typeface="Arial" panose="020B0604020202020204" pitchFamily="34" charset="0"/>
              </a:defRPr>
            </a:lvl5pPr>
          </a:lstStyle>
          <a:p>
            <a:pPr lvl="0"/>
            <a:r>
              <a:rPr lang="en-US" dirty="0"/>
              <a:t>Solution One</a:t>
            </a:r>
          </a:p>
        </p:txBody>
      </p:sp>
      <p:sp>
        <p:nvSpPr>
          <p:cNvPr id="58" name="Content Placeholder 56">
            <a:extLst>
              <a:ext uri="{FF2B5EF4-FFF2-40B4-BE49-F238E27FC236}">
                <a16:creationId xmlns:a16="http://schemas.microsoft.com/office/drawing/2014/main" id="{0C6293D6-2878-D44C-8CDE-9DF7F51D51B6}"/>
              </a:ext>
            </a:extLst>
          </p:cNvPr>
          <p:cNvSpPr>
            <a:spLocks noGrp="1"/>
          </p:cNvSpPr>
          <p:nvPr>
            <p:ph sz="quarter" idx="25" hasCustomPrompt="1"/>
          </p:nvPr>
        </p:nvSpPr>
        <p:spPr>
          <a:xfrm>
            <a:off x="6702553" y="1692572"/>
            <a:ext cx="2084387" cy="338554"/>
          </a:xfrm>
          <a:prstGeom prst="rect">
            <a:avLst/>
          </a:prstGeom>
        </p:spPr>
        <p:txBody>
          <a:bodyPr lIns="0" tIns="0" rIns="0" bIns="0" anchor="ctr" anchorCtr="0">
            <a:spAutoFit/>
          </a:bodyPr>
          <a:lstStyle>
            <a:lvl1pPr marL="0" indent="0">
              <a:lnSpc>
                <a:spcPct val="100000"/>
              </a:lnSpc>
              <a:spcBef>
                <a:spcPts val="0"/>
              </a:spcBef>
              <a:buNone/>
              <a:defRPr sz="1100" b="1">
                <a:solidFill>
                  <a:schemeClr val="tx1"/>
                </a:solidFill>
                <a:latin typeface="Arial" panose="020B0604020202020204" pitchFamily="34" charset="0"/>
                <a:cs typeface="Arial" panose="020B0604020202020204" pitchFamily="34" charset="0"/>
              </a:defRPr>
            </a:lvl1pPr>
            <a:lvl2pPr marL="457189" indent="0">
              <a:buNone/>
              <a:defRPr sz="1100" b="1">
                <a:latin typeface="Arial" panose="020B0604020202020204" pitchFamily="34" charset="0"/>
                <a:cs typeface="Arial" panose="020B0604020202020204" pitchFamily="34" charset="0"/>
              </a:defRPr>
            </a:lvl2pPr>
            <a:lvl3pPr marL="914377" indent="0">
              <a:buNone/>
              <a:defRPr sz="1100" b="1">
                <a:latin typeface="Arial" panose="020B0604020202020204" pitchFamily="34" charset="0"/>
                <a:cs typeface="Arial" panose="020B0604020202020204" pitchFamily="34" charset="0"/>
              </a:defRPr>
            </a:lvl3pPr>
            <a:lvl4pPr marL="1371566" indent="0">
              <a:buNone/>
              <a:defRPr sz="1100" b="1">
                <a:latin typeface="Arial" panose="020B0604020202020204" pitchFamily="34" charset="0"/>
                <a:cs typeface="Arial" panose="020B0604020202020204" pitchFamily="34" charset="0"/>
              </a:defRPr>
            </a:lvl4pPr>
            <a:lvl5pPr marL="1828754" indent="0">
              <a:buNone/>
              <a:defRPr sz="1100" b="1">
                <a:latin typeface="Arial" panose="020B0604020202020204" pitchFamily="34" charset="0"/>
                <a:cs typeface="Arial" panose="020B0604020202020204" pitchFamily="34" charset="0"/>
              </a:defRPr>
            </a:lvl5pPr>
          </a:lstStyle>
          <a:p>
            <a:pPr lvl="0"/>
            <a:r>
              <a:rPr lang="en-US" dirty="0"/>
              <a:t>Solution Two </a:t>
            </a:r>
          </a:p>
          <a:p>
            <a:pPr lvl="0"/>
            <a:r>
              <a:rPr lang="en-US" dirty="0"/>
              <a:t>Two lines</a:t>
            </a:r>
          </a:p>
        </p:txBody>
      </p:sp>
      <p:sp>
        <p:nvSpPr>
          <p:cNvPr id="59" name="Content Placeholder 56">
            <a:extLst>
              <a:ext uri="{FF2B5EF4-FFF2-40B4-BE49-F238E27FC236}">
                <a16:creationId xmlns:a16="http://schemas.microsoft.com/office/drawing/2014/main" id="{C9B12887-DB8A-9F4E-9CBF-C417FCA0B2DE}"/>
              </a:ext>
            </a:extLst>
          </p:cNvPr>
          <p:cNvSpPr>
            <a:spLocks noGrp="1"/>
          </p:cNvSpPr>
          <p:nvPr>
            <p:ph sz="quarter" idx="26" hasCustomPrompt="1"/>
          </p:nvPr>
        </p:nvSpPr>
        <p:spPr>
          <a:xfrm>
            <a:off x="6702553" y="2394452"/>
            <a:ext cx="2084387" cy="152349"/>
          </a:xfrm>
          <a:prstGeom prst="rect">
            <a:avLst/>
          </a:prstGeom>
        </p:spPr>
        <p:txBody>
          <a:bodyPr lIns="0" tIns="0" rIns="0" bIns="0" anchor="ctr" anchorCtr="0">
            <a:spAutoFit/>
          </a:bodyPr>
          <a:lstStyle>
            <a:lvl1pPr marL="0" indent="0">
              <a:buNone/>
              <a:defRPr sz="1100" b="1">
                <a:solidFill>
                  <a:schemeClr val="tx1"/>
                </a:solidFill>
                <a:latin typeface="Arial" panose="020B0604020202020204" pitchFamily="34" charset="0"/>
                <a:cs typeface="Arial" panose="020B0604020202020204" pitchFamily="34" charset="0"/>
              </a:defRPr>
            </a:lvl1pPr>
            <a:lvl2pPr marL="457189" indent="0">
              <a:buNone/>
              <a:defRPr sz="1100" b="1">
                <a:latin typeface="Arial" panose="020B0604020202020204" pitchFamily="34" charset="0"/>
                <a:cs typeface="Arial" panose="020B0604020202020204" pitchFamily="34" charset="0"/>
              </a:defRPr>
            </a:lvl2pPr>
            <a:lvl3pPr marL="914377" indent="0">
              <a:buNone/>
              <a:defRPr sz="1100" b="1">
                <a:latin typeface="Arial" panose="020B0604020202020204" pitchFamily="34" charset="0"/>
                <a:cs typeface="Arial" panose="020B0604020202020204" pitchFamily="34" charset="0"/>
              </a:defRPr>
            </a:lvl3pPr>
            <a:lvl4pPr marL="1371566" indent="0">
              <a:buNone/>
              <a:defRPr sz="1100" b="1">
                <a:latin typeface="Arial" panose="020B0604020202020204" pitchFamily="34" charset="0"/>
                <a:cs typeface="Arial" panose="020B0604020202020204" pitchFamily="34" charset="0"/>
              </a:defRPr>
            </a:lvl4pPr>
            <a:lvl5pPr marL="1828754" indent="0">
              <a:buNone/>
              <a:defRPr sz="1100" b="1">
                <a:latin typeface="Arial" panose="020B0604020202020204" pitchFamily="34" charset="0"/>
                <a:cs typeface="Arial" panose="020B0604020202020204" pitchFamily="34" charset="0"/>
              </a:defRPr>
            </a:lvl5pPr>
          </a:lstStyle>
          <a:p>
            <a:pPr lvl="0"/>
            <a:r>
              <a:rPr lang="en-US" dirty="0"/>
              <a:t>Solution Three</a:t>
            </a:r>
          </a:p>
        </p:txBody>
      </p:sp>
      <p:sp>
        <p:nvSpPr>
          <p:cNvPr id="60" name="Content Placeholder 56">
            <a:extLst>
              <a:ext uri="{FF2B5EF4-FFF2-40B4-BE49-F238E27FC236}">
                <a16:creationId xmlns:a16="http://schemas.microsoft.com/office/drawing/2014/main" id="{DC8E505F-5036-FE43-90D0-B1160EFC94FD}"/>
              </a:ext>
            </a:extLst>
          </p:cNvPr>
          <p:cNvSpPr>
            <a:spLocks noGrp="1"/>
          </p:cNvSpPr>
          <p:nvPr>
            <p:ph sz="quarter" idx="27" hasCustomPrompt="1"/>
          </p:nvPr>
        </p:nvSpPr>
        <p:spPr>
          <a:xfrm>
            <a:off x="9871055" y="1097281"/>
            <a:ext cx="1711347" cy="152349"/>
          </a:xfrm>
          <a:prstGeom prst="rect">
            <a:avLst/>
          </a:prstGeom>
        </p:spPr>
        <p:txBody>
          <a:bodyPr wrap="square" lIns="0" tIns="0" rIns="0" bIns="0" anchor="ctr" anchorCtr="0">
            <a:spAutoFit/>
          </a:bodyPr>
          <a:lstStyle>
            <a:lvl1pPr marL="0" indent="0">
              <a:buNone/>
              <a:defRPr sz="1100" b="1">
                <a:solidFill>
                  <a:schemeClr val="tx1"/>
                </a:solidFill>
                <a:latin typeface="Arial" panose="020B0604020202020204" pitchFamily="34" charset="0"/>
                <a:cs typeface="Arial" panose="020B0604020202020204" pitchFamily="34" charset="0"/>
              </a:defRPr>
            </a:lvl1pPr>
            <a:lvl2pPr marL="457189" indent="0">
              <a:buNone/>
              <a:defRPr sz="1100" b="1">
                <a:latin typeface="Arial" panose="020B0604020202020204" pitchFamily="34" charset="0"/>
                <a:cs typeface="Arial" panose="020B0604020202020204" pitchFamily="34" charset="0"/>
              </a:defRPr>
            </a:lvl2pPr>
            <a:lvl3pPr marL="914377" indent="0">
              <a:buNone/>
              <a:defRPr sz="1100" b="1">
                <a:latin typeface="Arial" panose="020B0604020202020204" pitchFamily="34" charset="0"/>
                <a:cs typeface="Arial" panose="020B0604020202020204" pitchFamily="34" charset="0"/>
              </a:defRPr>
            </a:lvl3pPr>
            <a:lvl4pPr marL="1371566" indent="0">
              <a:buNone/>
              <a:defRPr sz="1100" b="1">
                <a:latin typeface="Arial" panose="020B0604020202020204" pitchFamily="34" charset="0"/>
                <a:cs typeface="Arial" panose="020B0604020202020204" pitchFamily="34" charset="0"/>
              </a:defRPr>
            </a:lvl4pPr>
            <a:lvl5pPr marL="1828754" indent="0">
              <a:buNone/>
              <a:defRPr sz="1100" b="1">
                <a:latin typeface="Arial" panose="020B0604020202020204" pitchFamily="34" charset="0"/>
                <a:cs typeface="Arial" panose="020B0604020202020204" pitchFamily="34" charset="0"/>
              </a:defRPr>
            </a:lvl5pPr>
          </a:lstStyle>
          <a:p>
            <a:pPr lvl="0"/>
            <a:r>
              <a:rPr lang="en-US" dirty="0"/>
              <a:t>Solution One</a:t>
            </a:r>
          </a:p>
        </p:txBody>
      </p:sp>
      <p:sp>
        <p:nvSpPr>
          <p:cNvPr id="61" name="Content Placeholder 56">
            <a:extLst>
              <a:ext uri="{FF2B5EF4-FFF2-40B4-BE49-F238E27FC236}">
                <a16:creationId xmlns:a16="http://schemas.microsoft.com/office/drawing/2014/main" id="{91DB8E7C-7473-A845-B905-F69318A3B082}"/>
              </a:ext>
            </a:extLst>
          </p:cNvPr>
          <p:cNvSpPr>
            <a:spLocks noGrp="1"/>
          </p:cNvSpPr>
          <p:nvPr>
            <p:ph sz="quarter" idx="28" hasCustomPrompt="1"/>
          </p:nvPr>
        </p:nvSpPr>
        <p:spPr>
          <a:xfrm>
            <a:off x="9871055" y="1692572"/>
            <a:ext cx="1711347" cy="338554"/>
          </a:xfrm>
          <a:prstGeom prst="rect">
            <a:avLst/>
          </a:prstGeom>
        </p:spPr>
        <p:txBody>
          <a:bodyPr wrap="square" lIns="0" tIns="0" rIns="0" bIns="0" anchor="ctr" anchorCtr="0">
            <a:spAutoFit/>
          </a:bodyPr>
          <a:lstStyle>
            <a:lvl1pPr marL="0" indent="0">
              <a:lnSpc>
                <a:spcPct val="100000"/>
              </a:lnSpc>
              <a:spcBef>
                <a:spcPts val="0"/>
              </a:spcBef>
              <a:buNone/>
              <a:defRPr sz="1100" b="1">
                <a:solidFill>
                  <a:schemeClr val="tx1"/>
                </a:solidFill>
                <a:latin typeface="Arial" panose="020B0604020202020204" pitchFamily="34" charset="0"/>
                <a:cs typeface="Arial" panose="020B0604020202020204" pitchFamily="34" charset="0"/>
              </a:defRPr>
            </a:lvl1pPr>
            <a:lvl2pPr marL="457189" indent="0">
              <a:buNone/>
              <a:defRPr sz="1100" b="1">
                <a:latin typeface="Arial" panose="020B0604020202020204" pitchFamily="34" charset="0"/>
                <a:cs typeface="Arial" panose="020B0604020202020204" pitchFamily="34" charset="0"/>
              </a:defRPr>
            </a:lvl2pPr>
            <a:lvl3pPr marL="914377" indent="0">
              <a:buNone/>
              <a:defRPr sz="1100" b="1">
                <a:latin typeface="Arial" panose="020B0604020202020204" pitchFamily="34" charset="0"/>
                <a:cs typeface="Arial" panose="020B0604020202020204" pitchFamily="34" charset="0"/>
              </a:defRPr>
            </a:lvl3pPr>
            <a:lvl4pPr marL="1371566" indent="0">
              <a:buNone/>
              <a:defRPr sz="1100" b="1">
                <a:latin typeface="Arial" panose="020B0604020202020204" pitchFamily="34" charset="0"/>
                <a:cs typeface="Arial" panose="020B0604020202020204" pitchFamily="34" charset="0"/>
              </a:defRPr>
            </a:lvl4pPr>
            <a:lvl5pPr marL="1828754" indent="0">
              <a:buNone/>
              <a:defRPr sz="1100" b="1">
                <a:latin typeface="Arial" panose="020B0604020202020204" pitchFamily="34" charset="0"/>
                <a:cs typeface="Arial" panose="020B0604020202020204" pitchFamily="34" charset="0"/>
              </a:defRPr>
            </a:lvl5pPr>
          </a:lstStyle>
          <a:p>
            <a:pPr lvl="0"/>
            <a:r>
              <a:rPr lang="en-US" dirty="0"/>
              <a:t>Solution Two </a:t>
            </a:r>
          </a:p>
          <a:p>
            <a:pPr lvl="0"/>
            <a:r>
              <a:rPr lang="en-US" dirty="0"/>
              <a:t>Two lines</a:t>
            </a:r>
          </a:p>
        </p:txBody>
      </p:sp>
      <p:sp>
        <p:nvSpPr>
          <p:cNvPr id="62" name="Content Placeholder 56">
            <a:extLst>
              <a:ext uri="{FF2B5EF4-FFF2-40B4-BE49-F238E27FC236}">
                <a16:creationId xmlns:a16="http://schemas.microsoft.com/office/drawing/2014/main" id="{3D7A1E10-BD08-5F40-B516-DA65D2224D25}"/>
              </a:ext>
            </a:extLst>
          </p:cNvPr>
          <p:cNvSpPr>
            <a:spLocks noGrp="1"/>
          </p:cNvSpPr>
          <p:nvPr>
            <p:ph sz="quarter" idx="29" hasCustomPrompt="1"/>
          </p:nvPr>
        </p:nvSpPr>
        <p:spPr>
          <a:xfrm>
            <a:off x="9871055" y="2394452"/>
            <a:ext cx="1711347" cy="152349"/>
          </a:xfrm>
          <a:prstGeom prst="rect">
            <a:avLst/>
          </a:prstGeom>
        </p:spPr>
        <p:txBody>
          <a:bodyPr wrap="square" lIns="0" tIns="0" rIns="0" bIns="0" anchor="ctr" anchorCtr="0">
            <a:spAutoFit/>
          </a:bodyPr>
          <a:lstStyle>
            <a:lvl1pPr marL="0" indent="0">
              <a:buNone/>
              <a:defRPr sz="1100" b="1">
                <a:solidFill>
                  <a:schemeClr val="tx1"/>
                </a:solidFill>
                <a:latin typeface="Arial" panose="020B0604020202020204" pitchFamily="34" charset="0"/>
                <a:cs typeface="Arial" panose="020B0604020202020204" pitchFamily="34" charset="0"/>
              </a:defRPr>
            </a:lvl1pPr>
            <a:lvl2pPr marL="457189" indent="0">
              <a:buNone/>
              <a:defRPr sz="1100" b="1">
                <a:latin typeface="Arial" panose="020B0604020202020204" pitchFamily="34" charset="0"/>
                <a:cs typeface="Arial" panose="020B0604020202020204" pitchFamily="34" charset="0"/>
              </a:defRPr>
            </a:lvl2pPr>
            <a:lvl3pPr marL="914377" indent="0">
              <a:buNone/>
              <a:defRPr sz="1100" b="1">
                <a:latin typeface="Arial" panose="020B0604020202020204" pitchFamily="34" charset="0"/>
                <a:cs typeface="Arial" panose="020B0604020202020204" pitchFamily="34" charset="0"/>
              </a:defRPr>
            </a:lvl3pPr>
            <a:lvl4pPr marL="1371566" indent="0">
              <a:buNone/>
              <a:defRPr sz="1100" b="1">
                <a:latin typeface="Arial" panose="020B0604020202020204" pitchFamily="34" charset="0"/>
                <a:cs typeface="Arial" panose="020B0604020202020204" pitchFamily="34" charset="0"/>
              </a:defRPr>
            </a:lvl4pPr>
            <a:lvl5pPr marL="1828754" indent="0">
              <a:buNone/>
              <a:defRPr sz="1100" b="1">
                <a:latin typeface="Arial" panose="020B0604020202020204" pitchFamily="34" charset="0"/>
                <a:cs typeface="Arial" panose="020B0604020202020204" pitchFamily="34" charset="0"/>
              </a:defRPr>
            </a:lvl5pPr>
          </a:lstStyle>
          <a:p>
            <a:pPr lvl="0"/>
            <a:r>
              <a:rPr lang="en-US" dirty="0"/>
              <a:t>Solution Three</a:t>
            </a:r>
          </a:p>
        </p:txBody>
      </p:sp>
      <p:sp>
        <p:nvSpPr>
          <p:cNvPr id="63" name="Content Placeholder 56">
            <a:extLst>
              <a:ext uri="{FF2B5EF4-FFF2-40B4-BE49-F238E27FC236}">
                <a16:creationId xmlns:a16="http://schemas.microsoft.com/office/drawing/2014/main" id="{241BE46B-D9B2-7F48-A52B-1ACD88018BF0}"/>
              </a:ext>
            </a:extLst>
          </p:cNvPr>
          <p:cNvSpPr>
            <a:spLocks noGrp="1"/>
          </p:cNvSpPr>
          <p:nvPr>
            <p:ph sz="quarter" idx="30" hasCustomPrompt="1"/>
          </p:nvPr>
        </p:nvSpPr>
        <p:spPr>
          <a:xfrm>
            <a:off x="5902546" y="4531275"/>
            <a:ext cx="1089652" cy="152349"/>
          </a:xfrm>
          <a:prstGeom prst="rect">
            <a:avLst/>
          </a:prstGeom>
        </p:spPr>
        <p:txBody>
          <a:bodyPr wrap="square" lIns="0" tIns="0" rIns="0" bIns="0" anchor="ctr" anchorCtr="0">
            <a:spAutoFit/>
          </a:bodyPr>
          <a:lstStyle>
            <a:lvl1pPr marL="0" indent="0" algn="ctr">
              <a:buNone/>
              <a:defRPr sz="1100" b="1">
                <a:solidFill>
                  <a:schemeClr val="tx1"/>
                </a:solidFill>
                <a:latin typeface="Arial" panose="020B0604020202020204" pitchFamily="34" charset="0"/>
                <a:cs typeface="Arial" panose="020B0604020202020204" pitchFamily="34" charset="0"/>
              </a:defRPr>
            </a:lvl1pPr>
            <a:lvl2pPr marL="457189" indent="0">
              <a:buNone/>
              <a:defRPr sz="1100" b="1">
                <a:latin typeface="Arial" panose="020B0604020202020204" pitchFamily="34" charset="0"/>
                <a:cs typeface="Arial" panose="020B0604020202020204" pitchFamily="34" charset="0"/>
              </a:defRPr>
            </a:lvl2pPr>
            <a:lvl3pPr marL="914377" indent="0">
              <a:buNone/>
              <a:defRPr sz="1100" b="1">
                <a:latin typeface="Arial" panose="020B0604020202020204" pitchFamily="34" charset="0"/>
                <a:cs typeface="Arial" panose="020B0604020202020204" pitchFamily="34" charset="0"/>
              </a:defRPr>
            </a:lvl3pPr>
            <a:lvl4pPr marL="1371566" indent="0">
              <a:buNone/>
              <a:defRPr sz="1100" b="1">
                <a:latin typeface="Arial" panose="020B0604020202020204" pitchFamily="34" charset="0"/>
                <a:cs typeface="Arial" panose="020B0604020202020204" pitchFamily="34" charset="0"/>
              </a:defRPr>
            </a:lvl4pPr>
            <a:lvl5pPr marL="1828754" indent="0">
              <a:buNone/>
              <a:defRPr sz="1100" b="1">
                <a:latin typeface="Arial" panose="020B0604020202020204" pitchFamily="34" charset="0"/>
                <a:cs typeface="Arial" panose="020B0604020202020204" pitchFamily="34" charset="0"/>
              </a:defRPr>
            </a:lvl5pPr>
          </a:lstStyle>
          <a:p>
            <a:pPr lvl="0"/>
            <a:r>
              <a:rPr lang="en-US" dirty="0"/>
              <a:t>Solution One</a:t>
            </a:r>
          </a:p>
        </p:txBody>
      </p:sp>
      <p:sp>
        <p:nvSpPr>
          <p:cNvPr id="64" name="Content Placeholder 56">
            <a:extLst>
              <a:ext uri="{FF2B5EF4-FFF2-40B4-BE49-F238E27FC236}">
                <a16:creationId xmlns:a16="http://schemas.microsoft.com/office/drawing/2014/main" id="{FFC8FE17-E22C-2843-AF9D-AAE8D99D3730}"/>
              </a:ext>
            </a:extLst>
          </p:cNvPr>
          <p:cNvSpPr>
            <a:spLocks noGrp="1"/>
          </p:cNvSpPr>
          <p:nvPr>
            <p:ph sz="quarter" idx="31" hasCustomPrompt="1"/>
          </p:nvPr>
        </p:nvSpPr>
        <p:spPr>
          <a:xfrm>
            <a:off x="7348574" y="4531275"/>
            <a:ext cx="1089652" cy="152349"/>
          </a:xfrm>
          <a:prstGeom prst="rect">
            <a:avLst/>
          </a:prstGeom>
        </p:spPr>
        <p:txBody>
          <a:bodyPr wrap="square" lIns="0" tIns="0" rIns="0" bIns="0" anchor="ctr" anchorCtr="0">
            <a:spAutoFit/>
          </a:bodyPr>
          <a:lstStyle>
            <a:lvl1pPr marL="0" indent="0" algn="ctr">
              <a:buNone/>
              <a:defRPr sz="1100" b="1">
                <a:solidFill>
                  <a:schemeClr val="tx1"/>
                </a:solidFill>
                <a:latin typeface="Arial" panose="020B0604020202020204" pitchFamily="34" charset="0"/>
                <a:cs typeface="Arial" panose="020B0604020202020204" pitchFamily="34" charset="0"/>
              </a:defRPr>
            </a:lvl1pPr>
            <a:lvl2pPr marL="457189" indent="0">
              <a:buNone/>
              <a:defRPr sz="1100" b="1">
                <a:latin typeface="Arial" panose="020B0604020202020204" pitchFamily="34" charset="0"/>
                <a:cs typeface="Arial" panose="020B0604020202020204" pitchFamily="34" charset="0"/>
              </a:defRPr>
            </a:lvl2pPr>
            <a:lvl3pPr marL="914377" indent="0">
              <a:buNone/>
              <a:defRPr sz="1100" b="1">
                <a:latin typeface="Arial" panose="020B0604020202020204" pitchFamily="34" charset="0"/>
                <a:cs typeface="Arial" panose="020B0604020202020204" pitchFamily="34" charset="0"/>
              </a:defRPr>
            </a:lvl3pPr>
            <a:lvl4pPr marL="1371566" indent="0">
              <a:buNone/>
              <a:defRPr sz="1100" b="1">
                <a:latin typeface="Arial" panose="020B0604020202020204" pitchFamily="34" charset="0"/>
                <a:cs typeface="Arial" panose="020B0604020202020204" pitchFamily="34" charset="0"/>
              </a:defRPr>
            </a:lvl4pPr>
            <a:lvl5pPr marL="1828754" indent="0">
              <a:buNone/>
              <a:defRPr sz="1100" b="1">
                <a:latin typeface="Arial" panose="020B0604020202020204" pitchFamily="34" charset="0"/>
                <a:cs typeface="Arial" panose="020B0604020202020204" pitchFamily="34" charset="0"/>
              </a:defRPr>
            </a:lvl5pPr>
          </a:lstStyle>
          <a:p>
            <a:pPr lvl="0"/>
            <a:r>
              <a:rPr lang="en-US" dirty="0"/>
              <a:t>Solution Two</a:t>
            </a:r>
          </a:p>
        </p:txBody>
      </p:sp>
      <p:sp>
        <p:nvSpPr>
          <p:cNvPr id="65" name="Content Placeholder 56">
            <a:extLst>
              <a:ext uri="{FF2B5EF4-FFF2-40B4-BE49-F238E27FC236}">
                <a16:creationId xmlns:a16="http://schemas.microsoft.com/office/drawing/2014/main" id="{DFE9DE89-0391-054E-9FD4-F71524DA33B4}"/>
              </a:ext>
            </a:extLst>
          </p:cNvPr>
          <p:cNvSpPr>
            <a:spLocks noGrp="1"/>
          </p:cNvSpPr>
          <p:nvPr>
            <p:ph sz="quarter" idx="32" hasCustomPrompt="1"/>
          </p:nvPr>
        </p:nvSpPr>
        <p:spPr>
          <a:xfrm>
            <a:off x="8892109" y="4531275"/>
            <a:ext cx="1089652" cy="152349"/>
          </a:xfrm>
          <a:prstGeom prst="rect">
            <a:avLst/>
          </a:prstGeom>
        </p:spPr>
        <p:txBody>
          <a:bodyPr wrap="square" lIns="0" tIns="0" rIns="0" bIns="0" anchor="ctr" anchorCtr="0">
            <a:spAutoFit/>
          </a:bodyPr>
          <a:lstStyle>
            <a:lvl1pPr marL="0" indent="0" algn="ctr">
              <a:buNone/>
              <a:defRPr sz="1100" b="1">
                <a:solidFill>
                  <a:schemeClr val="tx1"/>
                </a:solidFill>
                <a:latin typeface="Arial" panose="020B0604020202020204" pitchFamily="34" charset="0"/>
                <a:cs typeface="Arial" panose="020B0604020202020204" pitchFamily="34" charset="0"/>
              </a:defRPr>
            </a:lvl1pPr>
            <a:lvl2pPr marL="457189" indent="0">
              <a:buNone/>
              <a:defRPr sz="1100" b="1">
                <a:latin typeface="Arial" panose="020B0604020202020204" pitchFamily="34" charset="0"/>
                <a:cs typeface="Arial" panose="020B0604020202020204" pitchFamily="34" charset="0"/>
              </a:defRPr>
            </a:lvl2pPr>
            <a:lvl3pPr marL="914377" indent="0">
              <a:buNone/>
              <a:defRPr sz="1100" b="1">
                <a:latin typeface="Arial" panose="020B0604020202020204" pitchFamily="34" charset="0"/>
                <a:cs typeface="Arial" panose="020B0604020202020204" pitchFamily="34" charset="0"/>
              </a:defRPr>
            </a:lvl3pPr>
            <a:lvl4pPr marL="1371566" indent="0">
              <a:buNone/>
              <a:defRPr sz="1100" b="1">
                <a:latin typeface="Arial" panose="020B0604020202020204" pitchFamily="34" charset="0"/>
                <a:cs typeface="Arial" panose="020B0604020202020204" pitchFamily="34" charset="0"/>
              </a:defRPr>
            </a:lvl4pPr>
            <a:lvl5pPr marL="1828754" indent="0">
              <a:buNone/>
              <a:defRPr sz="1100" b="1">
                <a:latin typeface="Arial" panose="020B0604020202020204" pitchFamily="34" charset="0"/>
                <a:cs typeface="Arial" panose="020B0604020202020204" pitchFamily="34" charset="0"/>
              </a:defRPr>
            </a:lvl5pPr>
          </a:lstStyle>
          <a:p>
            <a:pPr lvl="0"/>
            <a:r>
              <a:rPr lang="en-US" dirty="0"/>
              <a:t>Solution Three</a:t>
            </a:r>
          </a:p>
        </p:txBody>
      </p:sp>
      <p:sp>
        <p:nvSpPr>
          <p:cNvPr id="66" name="Content Placeholder 24">
            <a:extLst>
              <a:ext uri="{FF2B5EF4-FFF2-40B4-BE49-F238E27FC236}">
                <a16:creationId xmlns:a16="http://schemas.microsoft.com/office/drawing/2014/main" id="{B37E14D3-C830-E44E-96D9-2038C1D35100}"/>
              </a:ext>
            </a:extLst>
          </p:cNvPr>
          <p:cNvSpPr>
            <a:spLocks noGrp="1"/>
          </p:cNvSpPr>
          <p:nvPr>
            <p:ph sz="quarter" idx="33" hasCustomPrompt="1"/>
          </p:nvPr>
        </p:nvSpPr>
        <p:spPr>
          <a:xfrm>
            <a:off x="6096001" y="5675816"/>
            <a:ext cx="3589820" cy="897682"/>
          </a:xfrm>
          <a:prstGeom prst="rect">
            <a:avLst/>
          </a:prstGeom>
        </p:spPr>
        <p:txBody>
          <a:bodyPr wrap="square" lIns="0" tIns="0" rIns="0" bIns="0">
            <a:spAutoFit/>
          </a:bodyPr>
          <a:lstStyle>
            <a:lvl1pPr marL="171446" indent="-171446">
              <a:lnSpc>
                <a:spcPts val="1320"/>
              </a:lnSpc>
              <a:spcBef>
                <a:spcPts val="600"/>
              </a:spcBef>
              <a:buClr>
                <a:schemeClr val="tx2"/>
              </a:buClr>
              <a:buFont typeface="Wingdings" pitchFamily="2" charset="2"/>
              <a:buChar char="§"/>
              <a:defRPr sz="1100">
                <a:solidFill>
                  <a:schemeClr val="tx1"/>
                </a:solidFill>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Bullet one</a:t>
            </a:r>
          </a:p>
          <a:p>
            <a:pPr lvl="0"/>
            <a:r>
              <a:rPr lang="en-US" dirty="0"/>
              <a:t>Bullet two</a:t>
            </a:r>
          </a:p>
          <a:p>
            <a:pPr lvl="0"/>
            <a:r>
              <a:rPr lang="en-US" dirty="0"/>
              <a:t>Bullet three</a:t>
            </a:r>
          </a:p>
          <a:p>
            <a:pPr lvl="0"/>
            <a:r>
              <a:rPr lang="en-US" dirty="0"/>
              <a:t>Bullet four</a:t>
            </a:r>
          </a:p>
        </p:txBody>
      </p:sp>
      <p:sp>
        <p:nvSpPr>
          <p:cNvPr id="88" name="Text Placeholder 10">
            <a:extLst>
              <a:ext uri="{FF2B5EF4-FFF2-40B4-BE49-F238E27FC236}">
                <a16:creationId xmlns:a16="http://schemas.microsoft.com/office/drawing/2014/main" id="{C4C480E0-8B38-6541-81AB-FA85BB6D0E98}"/>
              </a:ext>
            </a:extLst>
          </p:cNvPr>
          <p:cNvSpPr>
            <a:spLocks noGrp="1"/>
          </p:cNvSpPr>
          <p:nvPr>
            <p:ph type="body" sz="quarter" idx="19" hasCustomPrompt="1"/>
          </p:nvPr>
        </p:nvSpPr>
        <p:spPr>
          <a:xfrm>
            <a:off x="666751" y="1024131"/>
            <a:ext cx="4279392" cy="1104661"/>
          </a:xfrm>
          <a:prstGeom prst="rect">
            <a:avLst/>
          </a:prstGeom>
        </p:spPr>
        <p:txBody>
          <a:bodyPr lIns="0" tIns="0" rIns="0" bIns="0">
            <a:spAutoFit/>
          </a:bodyPr>
          <a:lstStyle>
            <a:lvl1pPr marL="0" indent="0">
              <a:lnSpc>
                <a:spcPts val="2240"/>
              </a:lnSpc>
              <a:buNone/>
              <a:defRPr sz="1600">
                <a:latin typeface="Arial" panose="020B0604020202020204" pitchFamily="34" charset="0"/>
                <a:cs typeface="Arial" panose="020B0604020202020204" pitchFamily="34" charset="0"/>
              </a:defRPr>
            </a:lvl1pPr>
            <a:lvl2pPr marL="457189" indent="0">
              <a:buNone/>
              <a:defRPr sz="1200">
                <a:latin typeface="Arial" panose="020B0604020202020204" pitchFamily="34" charset="0"/>
                <a:cs typeface="Arial" panose="020B0604020202020204" pitchFamily="34" charset="0"/>
              </a:defRPr>
            </a:lvl2pPr>
            <a:lvl3pPr marL="914377" indent="0">
              <a:buNone/>
              <a:defRPr sz="1200">
                <a:latin typeface="Arial" panose="020B0604020202020204" pitchFamily="34" charset="0"/>
                <a:cs typeface="Arial" panose="020B0604020202020204" pitchFamily="34" charset="0"/>
              </a:defRPr>
            </a:lvl3pPr>
            <a:lvl4pPr marL="1371566" indent="0">
              <a:buNone/>
              <a:defRPr sz="1200">
                <a:latin typeface="Arial" panose="020B0604020202020204" pitchFamily="34" charset="0"/>
                <a:cs typeface="Arial" panose="020B0604020202020204" pitchFamily="34" charset="0"/>
              </a:defRPr>
            </a:lvl4pPr>
            <a:lvl5pPr marL="1828754" indent="0">
              <a:buNone/>
              <a:defRPr sz="1200">
                <a:latin typeface="Arial" panose="020B0604020202020204" pitchFamily="34" charset="0"/>
                <a:cs typeface="Arial" panose="020B0604020202020204" pitchFamily="34" charset="0"/>
              </a:defRPr>
            </a:lvl5pPr>
          </a:lstStyle>
          <a:p>
            <a:pPr lvl="0"/>
            <a:r>
              <a:rPr lang="en-US" dirty="0"/>
              <a:t>Lorem ipsum is dummy text of the printing </a:t>
            </a:r>
            <a:br>
              <a:rPr lang="en-US" dirty="0"/>
            </a:br>
            <a:r>
              <a:rPr lang="en-US" dirty="0"/>
              <a:t>and typesetting industry. Lorem ipsum has been the industry’s standard dummy text </a:t>
            </a:r>
            <a:br>
              <a:rPr lang="en-US" dirty="0"/>
            </a:br>
            <a:r>
              <a:rPr lang="en-US" dirty="0"/>
              <a:t>ever since the 1500’s</a:t>
            </a:r>
          </a:p>
        </p:txBody>
      </p:sp>
      <p:sp>
        <p:nvSpPr>
          <p:cNvPr id="89" name="Text Placeholder 10">
            <a:extLst>
              <a:ext uri="{FF2B5EF4-FFF2-40B4-BE49-F238E27FC236}">
                <a16:creationId xmlns:a16="http://schemas.microsoft.com/office/drawing/2014/main" id="{4D101ADE-73E1-914C-88F1-2CD2F4460015}"/>
              </a:ext>
            </a:extLst>
          </p:cNvPr>
          <p:cNvSpPr>
            <a:spLocks noGrp="1"/>
          </p:cNvSpPr>
          <p:nvPr>
            <p:ph type="body" sz="quarter" idx="34" hasCustomPrompt="1"/>
          </p:nvPr>
        </p:nvSpPr>
        <p:spPr>
          <a:xfrm>
            <a:off x="666751" y="2331858"/>
            <a:ext cx="4279392" cy="438966"/>
          </a:xfrm>
          <a:prstGeom prst="rect">
            <a:avLst/>
          </a:prstGeom>
        </p:spPr>
        <p:txBody>
          <a:bodyPr lIns="0" tIns="0" rIns="0" bIns="0">
            <a:spAutoFit/>
          </a:bodyPr>
          <a:lstStyle>
            <a:lvl1pPr marL="0" indent="0">
              <a:lnSpc>
                <a:spcPts val="1840"/>
              </a:lnSpc>
              <a:buNone/>
              <a:defRPr sz="1200">
                <a:latin typeface="Arial" panose="020B0604020202020204" pitchFamily="34" charset="0"/>
                <a:cs typeface="Arial" panose="020B0604020202020204" pitchFamily="34" charset="0"/>
              </a:defRPr>
            </a:lvl1pPr>
            <a:lvl2pPr marL="457189" indent="0">
              <a:buNone/>
              <a:defRPr sz="1200">
                <a:latin typeface="Arial" panose="020B0604020202020204" pitchFamily="34" charset="0"/>
                <a:cs typeface="Arial" panose="020B0604020202020204" pitchFamily="34" charset="0"/>
              </a:defRPr>
            </a:lvl2pPr>
            <a:lvl3pPr marL="914377" indent="0">
              <a:buNone/>
              <a:defRPr sz="1200">
                <a:latin typeface="Arial" panose="020B0604020202020204" pitchFamily="34" charset="0"/>
                <a:cs typeface="Arial" panose="020B0604020202020204" pitchFamily="34" charset="0"/>
              </a:defRPr>
            </a:lvl3pPr>
            <a:lvl4pPr marL="1371566" indent="0">
              <a:buNone/>
              <a:defRPr sz="1200">
                <a:latin typeface="Arial" panose="020B0604020202020204" pitchFamily="34" charset="0"/>
                <a:cs typeface="Arial" panose="020B0604020202020204" pitchFamily="34" charset="0"/>
              </a:defRPr>
            </a:lvl4pPr>
            <a:lvl5pPr marL="1828754" indent="0">
              <a:buNone/>
              <a:defRPr sz="1200">
                <a:latin typeface="Arial" panose="020B0604020202020204" pitchFamily="34" charset="0"/>
                <a:cs typeface="Arial" panose="020B0604020202020204" pitchFamily="34" charset="0"/>
              </a:defRPr>
            </a:lvl5pPr>
          </a:lstStyle>
          <a:p>
            <a:pPr lvl="0"/>
            <a:r>
              <a:rPr lang="en-US" dirty="0"/>
              <a:t>When an </a:t>
            </a:r>
            <a:r>
              <a:rPr lang="en-US" dirty="0" err="1"/>
              <a:t>unkwown</a:t>
            </a:r>
            <a:r>
              <a:rPr lang="en-US" dirty="0"/>
              <a:t> printer took a galley of type and scrambled it to make a type specimen book. </a:t>
            </a:r>
          </a:p>
        </p:txBody>
      </p:sp>
      <p:sp>
        <p:nvSpPr>
          <p:cNvPr id="3" name="Picture Placeholder 2">
            <a:extLst>
              <a:ext uri="{FF2B5EF4-FFF2-40B4-BE49-F238E27FC236}">
                <a16:creationId xmlns:a16="http://schemas.microsoft.com/office/drawing/2014/main" id="{59DBAB0D-3E8C-F64F-BC05-85374E77EB11}"/>
              </a:ext>
            </a:extLst>
          </p:cNvPr>
          <p:cNvSpPr>
            <a:spLocks noGrp="1"/>
          </p:cNvSpPr>
          <p:nvPr>
            <p:ph type="pic" sz="quarter" idx="35" hasCustomPrompt="1"/>
          </p:nvPr>
        </p:nvSpPr>
        <p:spPr>
          <a:xfrm>
            <a:off x="6126921" y="968473"/>
            <a:ext cx="365760" cy="363538"/>
          </a:xfrm>
          <a:prstGeom prst="rect">
            <a:avLst/>
          </a:prstGeom>
        </p:spPr>
        <p:txBody>
          <a:bodyPr anchor="ctr"/>
          <a:lstStyle>
            <a:lvl1pPr marL="0" indent="0" algn="ctr">
              <a:buNone/>
              <a:defRPr sz="700"/>
            </a:lvl1pPr>
          </a:lstStyle>
          <a:p>
            <a:r>
              <a:rPr lang="en-US" dirty="0"/>
              <a:t>icon</a:t>
            </a:r>
          </a:p>
        </p:txBody>
      </p:sp>
      <p:sp>
        <p:nvSpPr>
          <p:cNvPr id="83" name="Picture Placeholder 2">
            <a:extLst>
              <a:ext uri="{FF2B5EF4-FFF2-40B4-BE49-F238E27FC236}">
                <a16:creationId xmlns:a16="http://schemas.microsoft.com/office/drawing/2014/main" id="{06A49C69-E3C5-0B48-80F2-1D14284896D1}"/>
              </a:ext>
            </a:extLst>
          </p:cNvPr>
          <p:cNvSpPr>
            <a:spLocks noGrp="1"/>
          </p:cNvSpPr>
          <p:nvPr>
            <p:ph type="pic" sz="quarter" idx="36" hasCustomPrompt="1"/>
          </p:nvPr>
        </p:nvSpPr>
        <p:spPr>
          <a:xfrm>
            <a:off x="6126921" y="1662740"/>
            <a:ext cx="365760" cy="363538"/>
          </a:xfrm>
          <a:prstGeom prst="rect">
            <a:avLst/>
          </a:prstGeom>
        </p:spPr>
        <p:txBody>
          <a:bodyPr anchor="ctr"/>
          <a:lstStyle>
            <a:lvl1pPr marL="0" indent="0" algn="ctr">
              <a:buNone/>
              <a:defRPr sz="700"/>
            </a:lvl1pPr>
          </a:lstStyle>
          <a:p>
            <a:r>
              <a:rPr lang="en-US" dirty="0"/>
              <a:t>icon</a:t>
            </a:r>
          </a:p>
        </p:txBody>
      </p:sp>
      <p:sp>
        <p:nvSpPr>
          <p:cNvPr id="84" name="Picture Placeholder 2">
            <a:extLst>
              <a:ext uri="{FF2B5EF4-FFF2-40B4-BE49-F238E27FC236}">
                <a16:creationId xmlns:a16="http://schemas.microsoft.com/office/drawing/2014/main" id="{558510E4-BE79-C84C-AF27-034993AB376A}"/>
              </a:ext>
            </a:extLst>
          </p:cNvPr>
          <p:cNvSpPr>
            <a:spLocks noGrp="1"/>
          </p:cNvSpPr>
          <p:nvPr>
            <p:ph type="pic" sz="quarter" idx="37" hasCustomPrompt="1"/>
          </p:nvPr>
        </p:nvSpPr>
        <p:spPr>
          <a:xfrm>
            <a:off x="6126921" y="2300691"/>
            <a:ext cx="365760" cy="363538"/>
          </a:xfrm>
          <a:prstGeom prst="rect">
            <a:avLst/>
          </a:prstGeom>
        </p:spPr>
        <p:txBody>
          <a:bodyPr anchor="ctr"/>
          <a:lstStyle>
            <a:lvl1pPr marL="0" indent="0" algn="ctr">
              <a:buNone/>
              <a:defRPr sz="700"/>
            </a:lvl1pPr>
          </a:lstStyle>
          <a:p>
            <a:r>
              <a:rPr lang="en-US" dirty="0"/>
              <a:t>icon</a:t>
            </a:r>
          </a:p>
        </p:txBody>
      </p:sp>
      <p:sp>
        <p:nvSpPr>
          <p:cNvPr id="85" name="Picture Placeholder 2">
            <a:extLst>
              <a:ext uri="{FF2B5EF4-FFF2-40B4-BE49-F238E27FC236}">
                <a16:creationId xmlns:a16="http://schemas.microsoft.com/office/drawing/2014/main" id="{97E578C2-1BC8-A04D-9882-72233D09885B}"/>
              </a:ext>
            </a:extLst>
          </p:cNvPr>
          <p:cNvSpPr>
            <a:spLocks noGrp="1"/>
          </p:cNvSpPr>
          <p:nvPr>
            <p:ph type="pic" sz="quarter" idx="38" hasCustomPrompt="1"/>
          </p:nvPr>
        </p:nvSpPr>
        <p:spPr>
          <a:xfrm>
            <a:off x="9313761" y="968473"/>
            <a:ext cx="365760" cy="363538"/>
          </a:xfrm>
          <a:prstGeom prst="rect">
            <a:avLst/>
          </a:prstGeom>
        </p:spPr>
        <p:txBody>
          <a:bodyPr anchor="ctr"/>
          <a:lstStyle>
            <a:lvl1pPr marL="0" indent="0" algn="ctr">
              <a:buNone/>
              <a:defRPr sz="700"/>
            </a:lvl1pPr>
          </a:lstStyle>
          <a:p>
            <a:r>
              <a:rPr lang="en-US" dirty="0"/>
              <a:t>icon</a:t>
            </a:r>
          </a:p>
        </p:txBody>
      </p:sp>
      <p:sp>
        <p:nvSpPr>
          <p:cNvPr id="86" name="Picture Placeholder 2">
            <a:extLst>
              <a:ext uri="{FF2B5EF4-FFF2-40B4-BE49-F238E27FC236}">
                <a16:creationId xmlns:a16="http://schemas.microsoft.com/office/drawing/2014/main" id="{10D59595-DCAD-CB42-B175-262721C24C2D}"/>
              </a:ext>
            </a:extLst>
          </p:cNvPr>
          <p:cNvSpPr>
            <a:spLocks noGrp="1"/>
          </p:cNvSpPr>
          <p:nvPr>
            <p:ph type="pic" sz="quarter" idx="39" hasCustomPrompt="1"/>
          </p:nvPr>
        </p:nvSpPr>
        <p:spPr>
          <a:xfrm>
            <a:off x="9313761" y="1662740"/>
            <a:ext cx="365760" cy="363538"/>
          </a:xfrm>
          <a:prstGeom prst="rect">
            <a:avLst/>
          </a:prstGeom>
        </p:spPr>
        <p:txBody>
          <a:bodyPr anchor="ctr"/>
          <a:lstStyle>
            <a:lvl1pPr marL="0" indent="0" algn="ctr">
              <a:buNone/>
              <a:defRPr sz="700"/>
            </a:lvl1pPr>
          </a:lstStyle>
          <a:p>
            <a:r>
              <a:rPr lang="en-US" dirty="0"/>
              <a:t>icon</a:t>
            </a:r>
          </a:p>
        </p:txBody>
      </p:sp>
      <p:sp>
        <p:nvSpPr>
          <p:cNvPr id="87" name="Picture Placeholder 2">
            <a:extLst>
              <a:ext uri="{FF2B5EF4-FFF2-40B4-BE49-F238E27FC236}">
                <a16:creationId xmlns:a16="http://schemas.microsoft.com/office/drawing/2014/main" id="{170B90DE-A0EB-C84C-9216-897F528EBF19}"/>
              </a:ext>
            </a:extLst>
          </p:cNvPr>
          <p:cNvSpPr>
            <a:spLocks noGrp="1"/>
          </p:cNvSpPr>
          <p:nvPr>
            <p:ph type="pic" sz="quarter" idx="40" hasCustomPrompt="1"/>
          </p:nvPr>
        </p:nvSpPr>
        <p:spPr>
          <a:xfrm>
            <a:off x="9313761" y="2300691"/>
            <a:ext cx="365760" cy="363538"/>
          </a:xfrm>
          <a:prstGeom prst="rect">
            <a:avLst/>
          </a:prstGeom>
        </p:spPr>
        <p:txBody>
          <a:bodyPr anchor="ctr"/>
          <a:lstStyle>
            <a:lvl1pPr marL="0" indent="0" algn="ctr">
              <a:buNone/>
              <a:defRPr sz="700"/>
            </a:lvl1pPr>
          </a:lstStyle>
          <a:p>
            <a:r>
              <a:rPr lang="en-US" dirty="0"/>
              <a:t>icon</a:t>
            </a:r>
          </a:p>
        </p:txBody>
      </p:sp>
      <p:sp>
        <p:nvSpPr>
          <p:cNvPr id="90" name="Picture Placeholder 2">
            <a:extLst>
              <a:ext uri="{FF2B5EF4-FFF2-40B4-BE49-F238E27FC236}">
                <a16:creationId xmlns:a16="http://schemas.microsoft.com/office/drawing/2014/main" id="{41566A76-60D5-0946-871F-E48382A955DF}"/>
              </a:ext>
            </a:extLst>
          </p:cNvPr>
          <p:cNvSpPr>
            <a:spLocks noGrp="1"/>
          </p:cNvSpPr>
          <p:nvPr>
            <p:ph type="pic" sz="quarter" idx="41" hasCustomPrompt="1"/>
          </p:nvPr>
        </p:nvSpPr>
        <p:spPr>
          <a:xfrm>
            <a:off x="7625861" y="3822255"/>
            <a:ext cx="457200" cy="457200"/>
          </a:xfrm>
          <a:prstGeom prst="rect">
            <a:avLst/>
          </a:prstGeom>
        </p:spPr>
        <p:txBody>
          <a:bodyPr anchor="ctr"/>
          <a:lstStyle>
            <a:lvl1pPr marL="0" indent="0" algn="ctr">
              <a:buNone/>
              <a:defRPr sz="700"/>
            </a:lvl1pPr>
          </a:lstStyle>
          <a:p>
            <a:r>
              <a:rPr lang="en-US" dirty="0"/>
              <a:t>icon</a:t>
            </a:r>
          </a:p>
        </p:txBody>
      </p:sp>
      <p:sp>
        <p:nvSpPr>
          <p:cNvPr id="91" name="Picture Placeholder 2">
            <a:extLst>
              <a:ext uri="{FF2B5EF4-FFF2-40B4-BE49-F238E27FC236}">
                <a16:creationId xmlns:a16="http://schemas.microsoft.com/office/drawing/2014/main" id="{79CA0F9B-2AEC-5D40-AF6B-28E0798E8A08}"/>
              </a:ext>
            </a:extLst>
          </p:cNvPr>
          <p:cNvSpPr>
            <a:spLocks noGrp="1"/>
          </p:cNvSpPr>
          <p:nvPr>
            <p:ph type="pic" sz="quarter" idx="42" hasCustomPrompt="1"/>
          </p:nvPr>
        </p:nvSpPr>
        <p:spPr>
          <a:xfrm>
            <a:off x="9208335" y="3822255"/>
            <a:ext cx="457200" cy="457200"/>
          </a:xfrm>
          <a:prstGeom prst="rect">
            <a:avLst/>
          </a:prstGeom>
        </p:spPr>
        <p:txBody>
          <a:bodyPr anchor="ctr"/>
          <a:lstStyle>
            <a:lvl1pPr marL="0" indent="0" algn="ctr">
              <a:buNone/>
              <a:defRPr sz="700"/>
            </a:lvl1pPr>
          </a:lstStyle>
          <a:p>
            <a:r>
              <a:rPr lang="en-US" dirty="0"/>
              <a:t>icon</a:t>
            </a:r>
          </a:p>
        </p:txBody>
      </p:sp>
      <p:sp>
        <p:nvSpPr>
          <p:cNvPr id="92" name="Picture Placeholder 2">
            <a:extLst>
              <a:ext uri="{FF2B5EF4-FFF2-40B4-BE49-F238E27FC236}">
                <a16:creationId xmlns:a16="http://schemas.microsoft.com/office/drawing/2014/main" id="{752AF8D1-17D3-A541-9A2D-D4C6A1666206}"/>
              </a:ext>
            </a:extLst>
          </p:cNvPr>
          <p:cNvSpPr>
            <a:spLocks noGrp="1"/>
          </p:cNvSpPr>
          <p:nvPr>
            <p:ph type="pic" sz="quarter" idx="43" hasCustomPrompt="1"/>
          </p:nvPr>
        </p:nvSpPr>
        <p:spPr>
          <a:xfrm>
            <a:off x="6218772" y="3822255"/>
            <a:ext cx="457200" cy="457200"/>
          </a:xfrm>
          <a:prstGeom prst="rect">
            <a:avLst/>
          </a:prstGeom>
        </p:spPr>
        <p:txBody>
          <a:bodyPr anchor="ctr"/>
          <a:lstStyle>
            <a:lvl1pPr marL="0" indent="0" algn="ctr">
              <a:buNone/>
              <a:defRPr sz="700"/>
            </a:lvl1pPr>
          </a:lstStyle>
          <a:p>
            <a:r>
              <a:rPr lang="en-US" dirty="0"/>
              <a:t>icon</a:t>
            </a:r>
          </a:p>
        </p:txBody>
      </p:sp>
      <p:sp>
        <p:nvSpPr>
          <p:cNvPr id="5" name="Picture Placeholder 4">
            <a:extLst>
              <a:ext uri="{FF2B5EF4-FFF2-40B4-BE49-F238E27FC236}">
                <a16:creationId xmlns:a16="http://schemas.microsoft.com/office/drawing/2014/main" id="{17BD85A6-190C-AC42-A773-E9288F440071}"/>
              </a:ext>
            </a:extLst>
          </p:cNvPr>
          <p:cNvSpPr>
            <a:spLocks noGrp="1"/>
          </p:cNvSpPr>
          <p:nvPr>
            <p:ph type="pic" sz="quarter" idx="44" hasCustomPrompt="1"/>
          </p:nvPr>
        </p:nvSpPr>
        <p:spPr>
          <a:xfrm>
            <a:off x="663575" y="4370143"/>
            <a:ext cx="1198563" cy="322263"/>
          </a:xfrm>
          <a:prstGeom prst="rect">
            <a:avLst/>
          </a:prstGeom>
        </p:spPr>
        <p:txBody>
          <a:bodyPr anchor="ctr"/>
          <a:lstStyle>
            <a:lvl1pPr marL="0" indent="0" algn="ctr">
              <a:buNone/>
              <a:defRPr sz="1100"/>
            </a:lvl1pPr>
          </a:lstStyle>
          <a:p>
            <a:r>
              <a:rPr lang="en-US" dirty="0"/>
              <a:t>Insert Logo</a:t>
            </a:r>
          </a:p>
        </p:txBody>
      </p:sp>
      <p:sp>
        <p:nvSpPr>
          <p:cNvPr id="93" name="Picture Placeholder 4">
            <a:extLst>
              <a:ext uri="{FF2B5EF4-FFF2-40B4-BE49-F238E27FC236}">
                <a16:creationId xmlns:a16="http://schemas.microsoft.com/office/drawing/2014/main" id="{E3987B99-42D7-6D46-AA15-EFBD099E3CC4}"/>
              </a:ext>
            </a:extLst>
          </p:cNvPr>
          <p:cNvSpPr>
            <a:spLocks noGrp="1"/>
          </p:cNvSpPr>
          <p:nvPr>
            <p:ph type="pic" sz="quarter" idx="45" hasCustomPrompt="1"/>
          </p:nvPr>
        </p:nvSpPr>
        <p:spPr>
          <a:xfrm>
            <a:off x="1933575" y="4370143"/>
            <a:ext cx="1198563" cy="322263"/>
          </a:xfrm>
          <a:prstGeom prst="rect">
            <a:avLst/>
          </a:prstGeom>
        </p:spPr>
        <p:txBody>
          <a:bodyPr anchor="ctr"/>
          <a:lstStyle>
            <a:lvl1pPr marL="0" indent="0" algn="ctr">
              <a:buNone/>
              <a:defRPr sz="1100"/>
            </a:lvl1pPr>
          </a:lstStyle>
          <a:p>
            <a:r>
              <a:rPr lang="en-US" dirty="0"/>
              <a:t>Insert Logo</a:t>
            </a:r>
          </a:p>
        </p:txBody>
      </p:sp>
      <p:sp>
        <p:nvSpPr>
          <p:cNvPr id="94" name="Picture Placeholder 4">
            <a:extLst>
              <a:ext uri="{FF2B5EF4-FFF2-40B4-BE49-F238E27FC236}">
                <a16:creationId xmlns:a16="http://schemas.microsoft.com/office/drawing/2014/main" id="{26CB843A-94D5-334E-8C01-EC22F0DA7B9C}"/>
              </a:ext>
            </a:extLst>
          </p:cNvPr>
          <p:cNvSpPr>
            <a:spLocks noGrp="1"/>
          </p:cNvSpPr>
          <p:nvPr>
            <p:ph type="pic" sz="quarter" idx="46" hasCustomPrompt="1"/>
          </p:nvPr>
        </p:nvSpPr>
        <p:spPr>
          <a:xfrm>
            <a:off x="3203575" y="4370143"/>
            <a:ext cx="1198563" cy="322263"/>
          </a:xfrm>
          <a:prstGeom prst="rect">
            <a:avLst/>
          </a:prstGeom>
        </p:spPr>
        <p:txBody>
          <a:bodyPr anchor="ctr"/>
          <a:lstStyle>
            <a:lvl1pPr marL="0" indent="0" algn="ctr">
              <a:buNone/>
              <a:defRPr sz="1100"/>
            </a:lvl1pPr>
          </a:lstStyle>
          <a:p>
            <a:r>
              <a:rPr lang="en-US" dirty="0"/>
              <a:t>Insert Logo</a:t>
            </a:r>
          </a:p>
        </p:txBody>
      </p:sp>
      <p:sp>
        <p:nvSpPr>
          <p:cNvPr id="95" name="Picture Placeholder 4">
            <a:extLst>
              <a:ext uri="{FF2B5EF4-FFF2-40B4-BE49-F238E27FC236}">
                <a16:creationId xmlns:a16="http://schemas.microsoft.com/office/drawing/2014/main" id="{EFE54EFE-8300-1D42-B069-A271BAFD7F0C}"/>
              </a:ext>
            </a:extLst>
          </p:cNvPr>
          <p:cNvSpPr>
            <a:spLocks noGrp="1"/>
          </p:cNvSpPr>
          <p:nvPr>
            <p:ph type="pic" sz="quarter" idx="47" hasCustomPrompt="1"/>
          </p:nvPr>
        </p:nvSpPr>
        <p:spPr>
          <a:xfrm>
            <a:off x="4471629" y="4370143"/>
            <a:ext cx="1198563" cy="322263"/>
          </a:xfrm>
          <a:prstGeom prst="rect">
            <a:avLst/>
          </a:prstGeom>
        </p:spPr>
        <p:txBody>
          <a:bodyPr anchor="ctr"/>
          <a:lstStyle>
            <a:lvl1pPr marL="0" indent="0" algn="ctr">
              <a:buNone/>
              <a:defRPr sz="1100"/>
            </a:lvl1pPr>
          </a:lstStyle>
          <a:p>
            <a:r>
              <a:rPr lang="en-US" dirty="0"/>
              <a:t>Insert Logo</a:t>
            </a:r>
          </a:p>
        </p:txBody>
      </p:sp>
      <p:sp>
        <p:nvSpPr>
          <p:cNvPr id="96" name="Picture Placeholder 4">
            <a:extLst>
              <a:ext uri="{FF2B5EF4-FFF2-40B4-BE49-F238E27FC236}">
                <a16:creationId xmlns:a16="http://schemas.microsoft.com/office/drawing/2014/main" id="{F0068928-912C-3642-9A98-F2BFEFF9D9A0}"/>
              </a:ext>
            </a:extLst>
          </p:cNvPr>
          <p:cNvSpPr>
            <a:spLocks noGrp="1"/>
          </p:cNvSpPr>
          <p:nvPr>
            <p:ph type="pic" sz="quarter" idx="48" hasCustomPrompt="1"/>
          </p:nvPr>
        </p:nvSpPr>
        <p:spPr>
          <a:xfrm>
            <a:off x="663575" y="4818876"/>
            <a:ext cx="1198563" cy="322263"/>
          </a:xfrm>
          <a:prstGeom prst="rect">
            <a:avLst/>
          </a:prstGeom>
        </p:spPr>
        <p:txBody>
          <a:bodyPr anchor="ctr"/>
          <a:lstStyle>
            <a:lvl1pPr marL="0" indent="0" algn="ctr">
              <a:buNone/>
              <a:defRPr sz="1100"/>
            </a:lvl1pPr>
          </a:lstStyle>
          <a:p>
            <a:r>
              <a:rPr lang="en-US" dirty="0"/>
              <a:t>Insert Logo</a:t>
            </a:r>
          </a:p>
        </p:txBody>
      </p:sp>
      <p:sp>
        <p:nvSpPr>
          <p:cNvPr id="97" name="Picture Placeholder 4">
            <a:extLst>
              <a:ext uri="{FF2B5EF4-FFF2-40B4-BE49-F238E27FC236}">
                <a16:creationId xmlns:a16="http://schemas.microsoft.com/office/drawing/2014/main" id="{94A987C1-F937-5544-B3C5-F5D6E6BA5B69}"/>
              </a:ext>
            </a:extLst>
          </p:cNvPr>
          <p:cNvSpPr>
            <a:spLocks noGrp="1"/>
          </p:cNvSpPr>
          <p:nvPr>
            <p:ph type="pic" sz="quarter" idx="49" hasCustomPrompt="1"/>
          </p:nvPr>
        </p:nvSpPr>
        <p:spPr>
          <a:xfrm>
            <a:off x="1933575" y="4818876"/>
            <a:ext cx="1198563" cy="322263"/>
          </a:xfrm>
          <a:prstGeom prst="rect">
            <a:avLst/>
          </a:prstGeom>
        </p:spPr>
        <p:txBody>
          <a:bodyPr anchor="ctr"/>
          <a:lstStyle>
            <a:lvl1pPr marL="0" indent="0" algn="ctr">
              <a:buNone/>
              <a:defRPr sz="1100"/>
            </a:lvl1pPr>
          </a:lstStyle>
          <a:p>
            <a:r>
              <a:rPr lang="en-US" dirty="0"/>
              <a:t>Insert Logo</a:t>
            </a:r>
          </a:p>
        </p:txBody>
      </p:sp>
      <p:sp>
        <p:nvSpPr>
          <p:cNvPr id="98" name="Picture Placeholder 4">
            <a:extLst>
              <a:ext uri="{FF2B5EF4-FFF2-40B4-BE49-F238E27FC236}">
                <a16:creationId xmlns:a16="http://schemas.microsoft.com/office/drawing/2014/main" id="{62D679BE-BFB7-A241-AB53-A7AB066C544D}"/>
              </a:ext>
            </a:extLst>
          </p:cNvPr>
          <p:cNvSpPr>
            <a:spLocks noGrp="1"/>
          </p:cNvSpPr>
          <p:nvPr>
            <p:ph type="pic" sz="quarter" idx="50" hasCustomPrompt="1"/>
          </p:nvPr>
        </p:nvSpPr>
        <p:spPr>
          <a:xfrm>
            <a:off x="3203575" y="4818876"/>
            <a:ext cx="1198563" cy="322263"/>
          </a:xfrm>
          <a:prstGeom prst="rect">
            <a:avLst/>
          </a:prstGeom>
        </p:spPr>
        <p:txBody>
          <a:bodyPr anchor="ctr"/>
          <a:lstStyle>
            <a:lvl1pPr marL="0" indent="0" algn="ctr">
              <a:buNone/>
              <a:defRPr sz="1100"/>
            </a:lvl1pPr>
          </a:lstStyle>
          <a:p>
            <a:r>
              <a:rPr lang="en-US" dirty="0"/>
              <a:t>Insert Logo</a:t>
            </a:r>
          </a:p>
        </p:txBody>
      </p:sp>
      <p:sp>
        <p:nvSpPr>
          <p:cNvPr id="99" name="Picture Placeholder 4">
            <a:extLst>
              <a:ext uri="{FF2B5EF4-FFF2-40B4-BE49-F238E27FC236}">
                <a16:creationId xmlns:a16="http://schemas.microsoft.com/office/drawing/2014/main" id="{7A845819-5B94-3F48-8277-C6D90638925E}"/>
              </a:ext>
            </a:extLst>
          </p:cNvPr>
          <p:cNvSpPr>
            <a:spLocks noGrp="1"/>
          </p:cNvSpPr>
          <p:nvPr>
            <p:ph type="pic" sz="quarter" idx="51" hasCustomPrompt="1"/>
          </p:nvPr>
        </p:nvSpPr>
        <p:spPr>
          <a:xfrm>
            <a:off x="4471629" y="4818876"/>
            <a:ext cx="1198563" cy="322263"/>
          </a:xfrm>
          <a:prstGeom prst="rect">
            <a:avLst/>
          </a:prstGeom>
        </p:spPr>
        <p:txBody>
          <a:bodyPr anchor="ctr"/>
          <a:lstStyle>
            <a:lvl1pPr marL="0" indent="0" algn="ctr">
              <a:buNone/>
              <a:defRPr sz="1100"/>
            </a:lvl1pPr>
          </a:lstStyle>
          <a:p>
            <a:r>
              <a:rPr lang="en-US" dirty="0"/>
              <a:t>Insert Logo</a:t>
            </a:r>
          </a:p>
        </p:txBody>
      </p:sp>
      <p:sp>
        <p:nvSpPr>
          <p:cNvPr id="100" name="Picture Placeholder 4">
            <a:extLst>
              <a:ext uri="{FF2B5EF4-FFF2-40B4-BE49-F238E27FC236}">
                <a16:creationId xmlns:a16="http://schemas.microsoft.com/office/drawing/2014/main" id="{E7AE2265-50FA-5043-9461-A938FDE1BCEF}"/>
              </a:ext>
            </a:extLst>
          </p:cNvPr>
          <p:cNvSpPr>
            <a:spLocks noGrp="1"/>
          </p:cNvSpPr>
          <p:nvPr>
            <p:ph type="pic" sz="quarter" idx="52" hasCustomPrompt="1"/>
          </p:nvPr>
        </p:nvSpPr>
        <p:spPr>
          <a:xfrm>
            <a:off x="663575" y="5276076"/>
            <a:ext cx="1198563" cy="322263"/>
          </a:xfrm>
          <a:prstGeom prst="rect">
            <a:avLst/>
          </a:prstGeom>
        </p:spPr>
        <p:txBody>
          <a:bodyPr anchor="ctr"/>
          <a:lstStyle>
            <a:lvl1pPr marL="0" indent="0" algn="ctr">
              <a:buNone/>
              <a:defRPr sz="1100"/>
            </a:lvl1pPr>
          </a:lstStyle>
          <a:p>
            <a:r>
              <a:rPr lang="en-US" dirty="0"/>
              <a:t>Insert Logo</a:t>
            </a:r>
          </a:p>
        </p:txBody>
      </p:sp>
      <p:sp>
        <p:nvSpPr>
          <p:cNvPr id="101" name="Picture Placeholder 4">
            <a:extLst>
              <a:ext uri="{FF2B5EF4-FFF2-40B4-BE49-F238E27FC236}">
                <a16:creationId xmlns:a16="http://schemas.microsoft.com/office/drawing/2014/main" id="{C14DF6CA-1346-E947-BD59-C5EEF9105B29}"/>
              </a:ext>
            </a:extLst>
          </p:cNvPr>
          <p:cNvSpPr>
            <a:spLocks noGrp="1"/>
          </p:cNvSpPr>
          <p:nvPr>
            <p:ph type="pic" sz="quarter" idx="53" hasCustomPrompt="1"/>
          </p:nvPr>
        </p:nvSpPr>
        <p:spPr>
          <a:xfrm>
            <a:off x="1933575" y="5276076"/>
            <a:ext cx="1198563" cy="322263"/>
          </a:xfrm>
          <a:prstGeom prst="rect">
            <a:avLst/>
          </a:prstGeom>
        </p:spPr>
        <p:txBody>
          <a:bodyPr anchor="ctr"/>
          <a:lstStyle>
            <a:lvl1pPr marL="0" indent="0" algn="ctr">
              <a:buNone/>
              <a:defRPr sz="1100"/>
            </a:lvl1pPr>
          </a:lstStyle>
          <a:p>
            <a:r>
              <a:rPr lang="en-US" dirty="0"/>
              <a:t>Insert Logo</a:t>
            </a:r>
          </a:p>
        </p:txBody>
      </p:sp>
      <p:sp>
        <p:nvSpPr>
          <p:cNvPr id="102" name="Picture Placeholder 4">
            <a:extLst>
              <a:ext uri="{FF2B5EF4-FFF2-40B4-BE49-F238E27FC236}">
                <a16:creationId xmlns:a16="http://schemas.microsoft.com/office/drawing/2014/main" id="{476B2385-84C7-DB40-A87C-095CA91A2B21}"/>
              </a:ext>
            </a:extLst>
          </p:cNvPr>
          <p:cNvSpPr>
            <a:spLocks noGrp="1"/>
          </p:cNvSpPr>
          <p:nvPr>
            <p:ph type="pic" sz="quarter" idx="54" hasCustomPrompt="1"/>
          </p:nvPr>
        </p:nvSpPr>
        <p:spPr>
          <a:xfrm>
            <a:off x="3203575" y="5276076"/>
            <a:ext cx="1198563" cy="322263"/>
          </a:xfrm>
          <a:prstGeom prst="rect">
            <a:avLst/>
          </a:prstGeom>
        </p:spPr>
        <p:txBody>
          <a:bodyPr anchor="ctr"/>
          <a:lstStyle>
            <a:lvl1pPr marL="0" indent="0" algn="ctr">
              <a:buNone/>
              <a:defRPr sz="1100"/>
            </a:lvl1pPr>
          </a:lstStyle>
          <a:p>
            <a:r>
              <a:rPr lang="en-US" dirty="0"/>
              <a:t>Insert Logo</a:t>
            </a:r>
          </a:p>
        </p:txBody>
      </p:sp>
      <p:sp>
        <p:nvSpPr>
          <p:cNvPr id="103" name="Picture Placeholder 4">
            <a:extLst>
              <a:ext uri="{FF2B5EF4-FFF2-40B4-BE49-F238E27FC236}">
                <a16:creationId xmlns:a16="http://schemas.microsoft.com/office/drawing/2014/main" id="{87EF4479-D220-FE4B-AF4D-C4A9E4E7BE26}"/>
              </a:ext>
            </a:extLst>
          </p:cNvPr>
          <p:cNvSpPr>
            <a:spLocks noGrp="1"/>
          </p:cNvSpPr>
          <p:nvPr>
            <p:ph type="pic" sz="quarter" idx="55" hasCustomPrompt="1"/>
          </p:nvPr>
        </p:nvSpPr>
        <p:spPr>
          <a:xfrm>
            <a:off x="4471629" y="5276076"/>
            <a:ext cx="1198563" cy="322263"/>
          </a:xfrm>
          <a:prstGeom prst="rect">
            <a:avLst/>
          </a:prstGeom>
        </p:spPr>
        <p:txBody>
          <a:bodyPr anchor="ctr"/>
          <a:lstStyle>
            <a:lvl1pPr marL="0" indent="0" algn="ctr">
              <a:buNone/>
              <a:defRPr sz="1100"/>
            </a:lvl1pPr>
          </a:lstStyle>
          <a:p>
            <a:r>
              <a:rPr lang="en-US" dirty="0"/>
              <a:t>Insert Logo</a:t>
            </a:r>
          </a:p>
        </p:txBody>
      </p:sp>
      <p:sp>
        <p:nvSpPr>
          <p:cNvPr id="104" name="Picture Placeholder 4">
            <a:extLst>
              <a:ext uri="{FF2B5EF4-FFF2-40B4-BE49-F238E27FC236}">
                <a16:creationId xmlns:a16="http://schemas.microsoft.com/office/drawing/2014/main" id="{8676AED7-02A1-EC41-BFCC-D13BE7A8320C}"/>
              </a:ext>
            </a:extLst>
          </p:cNvPr>
          <p:cNvSpPr>
            <a:spLocks noGrp="1"/>
          </p:cNvSpPr>
          <p:nvPr>
            <p:ph type="pic" sz="quarter" idx="56" hasCustomPrompt="1"/>
          </p:nvPr>
        </p:nvSpPr>
        <p:spPr>
          <a:xfrm>
            <a:off x="663575" y="5719260"/>
            <a:ext cx="1198563" cy="322263"/>
          </a:xfrm>
          <a:prstGeom prst="rect">
            <a:avLst/>
          </a:prstGeom>
        </p:spPr>
        <p:txBody>
          <a:bodyPr anchor="ctr"/>
          <a:lstStyle>
            <a:lvl1pPr marL="0" indent="0" algn="ctr">
              <a:buNone/>
              <a:defRPr sz="1100"/>
            </a:lvl1pPr>
          </a:lstStyle>
          <a:p>
            <a:r>
              <a:rPr lang="en-US" dirty="0"/>
              <a:t>Insert Logo</a:t>
            </a:r>
          </a:p>
        </p:txBody>
      </p:sp>
      <p:sp>
        <p:nvSpPr>
          <p:cNvPr id="105" name="Picture Placeholder 4">
            <a:extLst>
              <a:ext uri="{FF2B5EF4-FFF2-40B4-BE49-F238E27FC236}">
                <a16:creationId xmlns:a16="http://schemas.microsoft.com/office/drawing/2014/main" id="{0ACEA39F-664F-434A-89A8-0070477AB869}"/>
              </a:ext>
            </a:extLst>
          </p:cNvPr>
          <p:cNvSpPr>
            <a:spLocks noGrp="1"/>
          </p:cNvSpPr>
          <p:nvPr>
            <p:ph type="pic" sz="quarter" idx="57" hasCustomPrompt="1"/>
          </p:nvPr>
        </p:nvSpPr>
        <p:spPr>
          <a:xfrm>
            <a:off x="1933575" y="5719260"/>
            <a:ext cx="1198563" cy="322263"/>
          </a:xfrm>
          <a:prstGeom prst="rect">
            <a:avLst/>
          </a:prstGeom>
        </p:spPr>
        <p:txBody>
          <a:bodyPr anchor="ctr"/>
          <a:lstStyle>
            <a:lvl1pPr marL="0" indent="0" algn="ctr">
              <a:buNone/>
              <a:defRPr sz="1100"/>
            </a:lvl1pPr>
          </a:lstStyle>
          <a:p>
            <a:r>
              <a:rPr lang="en-US" dirty="0"/>
              <a:t>Insert Logo</a:t>
            </a:r>
          </a:p>
        </p:txBody>
      </p:sp>
      <p:sp>
        <p:nvSpPr>
          <p:cNvPr id="106" name="Picture Placeholder 4">
            <a:extLst>
              <a:ext uri="{FF2B5EF4-FFF2-40B4-BE49-F238E27FC236}">
                <a16:creationId xmlns:a16="http://schemas.microsoft.com/office/drawing/2014/main" id="{4602A686-7E74-174E-82CF-D02DA37E59B0}"/>
              </a:ext>
            </a:extLst>
          </p:cNvPr>
          <p:cNvSpPr>
            <a:spLocks noGrp="1"/>
          </p:cNvSpPr>
          <p:nvPr>
            <p:ph type="pic" sz="quarter" idx="58" hasCustomPrompt="1"/>
          </p:nvPr>
        </p:nvSpPr>
        <p:spPr>
          <a:xfrm>
            <a:off x="3203575" y="5719260"/>
            <a:ext cx="1198563" cy="322263"/>
          </a:xfrm>
          <a:prstGeom prst="rect">
            <a:avLst/>
          </a:prstGeom>
        </p:spPr>
        <p:txBody>
          <a:bodyPr anchor="ctr"/>
          <a:lstStyle>
            <a:lvl1pPr marL="0" indent="0" algn="ctr">
              <a:buNone/>
              <a:defRPr sz="1100"/>
            </a:lvl1pPr>
          </a:lstStyle>
          <a:p>
            <a:r>
              <a:rPr lang="en-US" dirty="0"/>
              <a:t>Insert Logo</a:t>
            </a:r>
          </a:p>
        </p:txBody>
      </p:sp>
      <p:sp>
        <p:nvSpPr>
          <p:cNvPr id="107" name="Picture Placeholder 4">
            <a:extLst>
              <a:ext uri="{FF2B5EF4-FFF2-40B4-BE49-F238E27FC236}">
                <a16:creationId xmlns:a16="http://schemas.microsoft.com/office/drawing/2014/main" id="{77057CE7-57C2-3D4B-B223-23242A9BF0FF}"/>
              </a:ext>
            </a:extLst>
          </p:cNvPr>
          <p:cNvSpPr>
            <a:spLocks noGrp="1"/>
          </p:cNvSpPr>
          <p:nvPr>
            <p:ph type="pic" sz="quarter" idx="59" hasCustomPrompt="1"/>
          </p:nvPr>
        </p:nvSpPr>
        <p:spPr>
          <a:xfrm>
            <a:off x="4471629" y="5719260"/>
            <a:ext cx="1198563" cy="322263"/>
          </a:xfrm>
          <a:prstGeom prst="rect">
            <a:avLst/>
          </a:prstGeom>
        </p:spPr>
        <p:txBody>
          <a:bodyPr anchor="ctr"/>
          <a:lstStyle>
            <a:lvl1pPr marL="0" indent="0" algn="ctr">
              <a:buNone/>
              <a:defRPr sz="1100"/>
            </a:lvl1pPr>
          </a:lstStyle>
          <a:p>
            <a:r>
              <a:rPr lang="en-US" dirty="0"/>
              <a:t>Insert Logo</a:t>
            </a:r>
          </a:p>
        </p:txBody>
      </p:sp>
    </p:spTree>
    <p:extLst>
      <p:ext uri="{BB962C8B-B14F-4D97-AF65-F5344CB8AC3E}">
        <p14:creationId xmlns:p14="http://schemas.microsoft.com/office/powerpoint/2010/main" val="3481238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896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eadership Content">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FECF573-12DC-F148-8400-05B98162DE59}"/>
              </a:ext>
            </a:extLst>
          </p:cNvPr>
          <p:cNvSpPr/>
          <p:nvPr userDrawn="1"/>
        </p:nvSpPr>
        <p:spPr>
          <a:xfrm>
            <a:off x="667658" y="5368980"/>
            <a:ext cx="3542393" cy="276999"/>
          </a:xfrm>
          <a:prstGeom prst="rect">
            <a:avLst/>
          </a:prstGeom>
        </p:spPr>
        <p:txBody>
          <a:bodyPr wrap="square" lIns="0" rIns="0">
            <a:spAutoFit/>
          </a:bodyPr>
          <a:lstStyle/>
          <a:p>
            <a:pPr lvl="0">
              <a:defRPr/>
            </a:pPr>
            <a:r>
              <a:rPr lang="en-US" sz="1200" b="1" spc="151" dirty="0">
                <a:solidFill>
                  <a:srgbClr val="384967"/>
                </a:solidFill>
                <a:latin typeface="Arial" panose="020B0604020202020204" pitchFamily="34" charset="0"/>
                <a:ea typeface="Open Sans" panose="020B0606030504020204" pitchFamily="34" charset="0"/>
                <a:cs typeface="Arial" panose="020B0604020202020204" pitchFamily="34" charset="0"/>
              </a:rPr>
              <a:t>PRIOR EXPERIENCE</a:t>
            </a:r>
          </a:p>
        </p:txBody>
      </p:sp>
      <p:cxnSp>
        <p:nvCxnSpPr>
          <p:cNvPr id="28" name="Straight Connector 27">
            <a:extLst>
              <a:ext uri="{FF2B5EF4-FFF2-40B4-BE49-F238E27FC236}">
                <a16:creationId xmlns:a16="http://schemas.microsoft.com/office/drawing/2014/main" id="{5E4DDFA2-A6B4-F342-BE8D-4D01CC18098B}"/>
              </a:ext>
            </a:extLst>
          </p:cNvPr>
          <p:cNvCxnSpPr>
            <a:cxnSpLocks/>
          </p:cNvCxnSpPr>
          <p:nvPr userDrawn="1"/>
        </p:nvCxnSpPr>
        <p:spPr>
          <a:xfrm>
            <a:off x="663921" y="1115199"/>
            <a:ext cx="11223281" cy="0"/>
          </a:xfrm>
          <a:prstGeom prst="line">
            <a:avLst/>
          </a:prstGeom>
          <a:ln>
            <a:solidFill>
              <a:srgbClr val="D7DAD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4967305-DEA7-3F4A-99FE-5D344BAE1BFE}"/>
              </a:ext>
            </a:extLst>
          </p:cNvPr>
          <p:cNvCxnSpPr>
            <a:cxnSpLocks/>
          </p:cNvCxnSpPr>
          <p:nvPr userDrawn="1"/>
        </p:nvCxnSpPr>
        <p:spPr>
          <a:xfrm>
            <a:off x="663921" y="5650639"/>
            <a:ext cx="11223281" cy="0"/>
          </a:xfrm>
          <a:prstGeom prst="line">
            <a:avLst/>
          </a:prstGeom>
          <a:ln>
            <a:solidFill>
              <a:srgbClr val="D7DADF"/>
            </a:solidFill>
          </a:ln>
        </p:spPr>
        <p:style>
          <a:lnRef idx="1">
            <a:schemeClr val="accent1"/>
          </a:lnRef>
          <a:fillRef idx="0">
            <a:schemeClr val="accent1"/>
          </a:fillRef>
          <a:effectRef idx="0">
            <a:schemeClr val="accent1"/>
          </a:effectRef>
          <a:fontRef idx="minor">
            <a:schemeClr val="tx1"/>
          </a:fontRef>
        </p:style>
      </p:cxnSp>
      <p:sp>
        <p:nvSpPr>
          <p:cNvPr id="30" name="Text Placeholder 10">
            <a:extLst>
              <a:ext uri="{FF2B5EF4-FFF2-40B4-BE49-F238E27FC236}">
                <a16:creationId xmlns:a16="http://schemas.microsoft.com/office/drawing/2014/main" id="{BE2416ED-A42E-804E-97AB-72685E8D7B41}"/>
              </a:ext>
            </a:extLst>
          </p:cNvPr>
          <p:cNvSpPr>
            <a:spLocks noGrp="1"/>
          </p:cNvSpPr>
          <p:nvPr>
            <p:ph type="body" sz="quarter" idx="18" hasCustomPrompt="1"/>
          </p:nvPr>
        </p:nvSpPr>
        <p:spPr>
          <a:xfrm>
            <a:off x="667514" y="301753"/>
            <a:ext cx="7913687" cy="397032"/>
          </a:xfrm>
          <a:prstGeom prst="rect">
            <a:avLst/>
          </a:prstGeom>
        </p:spPr>
        <p:txBody>
          <a:bodyPr lIns="0" rIns="0">
            <a:spAutoFit/>
          </a:bodyPr>
          <a:lstStyle>
            <a:lvl1pPr marL="0" indent="0">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Long Form Headline </a:t>
            </a:r>
          </a:p>
        </p:txBody>
      </p:sp>
      <p:sp>
        <p:nvSpPr>
          <p:cNvPr id="31" name="Content Placeholder 12">
            <a:extLst>
              <a:ext uri="{FF2B5EF4-FFF2-40B4-BE49-F238E27FC236}">
                <a16:creationId xmlns:a16="http://schemas.microsoft.com/office/drawing/2014/main" id="{B6A8110B-CB61-3A42-ABF3-5BFB3C6D4D15}"/>
              </a:ext>
            </a:extLst>
          </p:cNvPr>
          <p:cNvSpPr>
            <a:spLocks noGrp="1"/>
          </p:cNvSpPr>
          <p:nvPr>
            <p:ph sz="quarter" idx="20" hasCustomPrompt="1"/>
          </p:nvPr>
        </p:nvSpPr>
        <p:spPr>
          <a:xfrm>
            <a:off x="667514" y="841248"/>
            <a:ext cx="7770223" cy="258532"/>
          </a:xfrm>
          <a:prstGeom prst="rect">
            <a:avLst/>
          </a:prstGeom>
        </p:spPr>
        <p:txBody>
          <a:bodyPr lIns="0" rIns="0">
            <a:spAutoFit/>
          </a:bodyPr>
          <a:lstStyle>
            <a:lvl1pPr marL="0" indent="0">
              <a:buNone/>
              <a:defRPr sz="1200" b="1" spc="151" baseline="0">
                <a:solidFill>
                  <a:srgbClr val="384967"/>
                </a:solidFill>
                <a:latin typeface="Arial" panose="020B0604020202020204" pitchFamily="34" charset="0"/>
                <a:cs typeface="Arial" panose="020B0604020202020204" pitchFamily="34" charset="0"/>
              </a:defRPr>
            </a:lvl1pPr>
          </a:lstStyle>
          <a:p>
            <a:pPr lvl="0"/>
            <a:r>
              <a:rPr lang="en-US" dirty="0"/>
              <a:t>SMALL SUBHEADLINE INTRODUCTION</a:t>
            </a:r>
          </a:p>
        </p:txBody>
      </p:sp>
      <p:sp>
        <p:nvSpPr>
          <p:cNvPr id="32" name="Text Placeholder 2">
            <a:extLst>
              <a:ext uri="{FF2B5EF4-FFF2-40B4-BE49-F238E27FC236}">
                <a16:creationId xmlns:a16="http://schemas.microsoft.com/office/drawing/2014/main" id="{EBCA3509-B10E-A84D-9C7F-B185AD04CF14}"/>
              </a:ext>
            </a:extLst>
          </p:cNvPr>
          <p:cNvSpPr>
            <a:spLocks noGrp="1"/>
          </p:cNvSpPr>
          <p:nvPr>
            <p:ph type="body" sz="quarter" idx="21" hasCustomPrompt="1"/>
          </p:nvPr>
        </p:nvSpPr>
        <p:spPr>
          <a:xfrm>
            <a:off x="5530850" y="1296990"/>
            <a:ext cx="1022351" cy="150773"/>
          </a:xfrm>
          <a:prstGeom prst="rect">
            <a:avLst/>
          </a:prstGeom>
        </p:spPr>
        <p:txBody>
          <a:bodyPr lIns="0" tIns="0" rIns="0" bIns="0"/>
          <a:lstStyle>
            <a:lvl1pPr marL="0" indent="0">
              <a:buNone/>
              <a:defRPr sz="1051" b="1">
                <a:solidFill>
                  <a:srgbClr val="00BFDF"/>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NAME</a:t>
            </a:r>
          </a:p>
        </p:txBody>
      </p:sp>
      <p:sp>
        <p:nvSpPr>
          <p:cNvPr id="33" name="Text Placeholder 2">
            <a:extLst>
              <a:ext uri="{FF2B5EF4-FFF2-40B4-BE49-F238E27FC236}">
                <a16:creationId xmlns:a16="http://schemas.microsoft.com/office/drawing/2014/main" id="{13D7CB24-3967-EF40-9D8A-AD9CBF8B1769}"/>
              </a:ext>
            </a:extLst>
          </p:cNvPr>
          <p:cNvSpPr>
            <a:spLocks noGrp="1"/>
          </p:cNvSpPr>
          <p:nvPr>
            <p:ph type="body" sz="quarter" idx="22" hasCustomPrompt="1"/>
          </p:nvPr>
        </p:nvSpPr>
        <p:spPr>
          <a:xfrm>
            <a:off x="6567378" y="1296990"/>
            <a:ext cx="1022351" cy="150773"/>
          </a:xfrm>
          <a:prstGeom prst="rect">
            <a:avLst/>
          </a:prstGeom>
        </p:spPr>
        <p:txBody>
          <a:bodyPr lIns="0" tIns="0" rIns="0" bIns="0"/>
          <a:lstStyle>
            <a:lvl1pPr marL="0" indent="0">
              <a:buNone/>
              <a:defRPr sz="1051" b="0">
                <a:solidFill>
                  <a:schemeClr val="tx1"/>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Job Title</a:t>
            </a:r>
          </a:p>
        </p:txBody>
      </p:sp>
      <p:sp>
        <p:nvSpPr>
          <p:cNvPr id="34" name="Content Placeholder 4">
            <a:extLst>
              <a:ext uri="{FF2B5EF4-FFF2-40B4-BE49-F238E27FC236}">
                <a16:creationId xmlns:a16="http://schemas.microsoft.com/office/drawing/2014/main" id="{E196F916-BB61-2347-8D27-844509445363}"/>
              </a:ext>
            </a:extLst>
          </p:cNvPr>
          <p:cNvSpPr>
            <a:spLocks noGrp="1"/>
          </p:cNvSpPr>
          <p:nvPr>
            <p:ph sz="quarter" idx="23" hasCustomPrompt="1"/>
          </p:nvPr>
        </p:nvSpPr>
        <p:spPr>
          <a:xfrm>
            <a:off x="5530850" y="1447800"/>
            <a:ext cx="2546351" cy="1214438"/>
          </a:xfrm>
          <a:prstGeom prst="rect">
            <a:avLst/>
          </a:prstGeom>
        </p:spPr>
        <p:txBody>
          <a:bodyPr/>
          <a:lstStyle>
            <a:lvl1pPr marL="171446" indent="-171446">
              <a:lnSpc>
                <a:spcPts val="1300"/>
              </a:lnSpc>
              <a:spcBef>
                <a:spcPts val="0"/>
              </a:spcBef>
              <a:buClr>
                <a:schemeClr val="tx2"/>
              </a:buClr>
              <a:buFont typeface="Wingdings" pitchFamily="2" charset="2"/>
              <a:buChar char="§"/>
              <a:defRPr sz="1051">
                <a:solidFill>
                  <a:schemeClr val="tx1"/>
                </a:solidFill>
                <a:latin typeface="Arial" panose="020B0604020202020204" pitchFamily="34" charset="0"/>
                <a:cs typeface="Arial" panose="020B0604020202020204" pitchFamily="34" charset="0"/>
              </a:defRPr>
            </a:lvl1pPr>
            <a:lvl2pPr marL="628635"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2pPr>
            <a:lvl3pPr marL="1085824"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3pPr>
            <a:lvl4pPr marL="1543012"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4pPr>
            <a:lvl5pPr marL="2000201"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5pPr>
          </a:lstStyle>
          <a:p>
            <a:pPr lvl="0"/>
            <a:r>
              <a:rPr lang="en-US" dirty="0"/>
              <a:t>Bullet One</a:t>
            </a:r>
          </a:p>
          <a:p>
            <a:pPr lvl="0"/>
            <a:r>
              <a:rPr lang="en-US" dirty="0"/>
              <a:t>Bullet Two</a:t>
            </a:r>
          </a:p>
          <a:p>
            <a:pPr lvl="0"/>
            <a:r>
              <a:rPr lang="en-US" dirty="0"/>
              <a:t>Bullet Three</a:t>
            </a:r>
          </a:p>
          <a:p>
            <a:pPr lvl="0"/>
            <a:r>
              <a:rPr lang="en-US" dirty="0"/>
              <a:t>Bullet Four</a:t>
            </a:r>
          </a:p>
        </p:txBody>
      </p:sp>
      <p:sp>
        <p:nvSpPr>
          <p:cNvPr id="35" name="Text Placeholder 2">
            <a:extLst>
              <a:ext uri="{FF2B5EF4-FFF2-40B4-BE49-F238E27FC236}">
                <a16:creationId xmlns:a16="http://schemas.microsoft.com/office/drawing/2014/main" id="{92E7F097-81F8-4444-B133-004D71550553}"/>
              </a:ext>
            </a:extLst>
          </p:cNvPr>
          <p:cNvSpPr>
            <a:spLocks noGrp="1"/>
          </p:cNvSpPr>
          <p:nvPr>
            <p:ph type="body" sz="quarter" idx="24" hasCustomPrompt="1"/>
          </p:nvPr>
        </p:nvSpPr>
        <p:spPr>
          <a:xfrm>
            <a:off x="1639334" y="1296990"/>
            <a:ext cx="1022351" cy="150773"/>
          </a:xfrm>
          <a:prstGeom prst="rect">
            <a:avLst/>
          </a:prstGeom>
        </p:spPr>
        <p:txBody>
          <a:bodyPr lIns="0" tIns="0" rIns="0" bIns="0"/>
          <a:lstStyle>
            <a:lvl1pPr marL="0" indent="0">
              <a:buNone/>
              <a:defRPr sz="1051" b="1">
                <a:solidFill>
                  <a:srgbClr val="00BFDF"/>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NAME</a:t>
            </a:r>
          </a:p>
        </p:txBody>
      </p:sp>
      <p:sp>
        <p:nvSpPr>
          <p:cNvPr id="36" name="Text Placeholder 2">
            <a:extLst>
              <a:ext uri="{FF2B5EF4-FFF2-40B4-BE49-F238E27FC236}">
                <a16:creationId xmlns:a16="http://schemas.microsoft.com/office/drawing/2014/main" id="{2807B75F-7A87-B14C-AE6B-5F69CC19281F}"/>
              </a:ext>
            </a:extLst>
          </p:cNvPr>
          <p:cNvSpPr>
            <a:spLocks noGrp="1"/>
          </p:cNvSpPr>
          <p:nvPr>
            <p:ph type="body" sz="quarter" idx="25" hasCustomPrompt="1"/>
          </p:nvPr>
        </p:nvSpPr>
        <p:spPr>
          <a:xfrm>
            <a:off x="2675862" y="1296990"/>
            <a:ext cx="1022351" cy="150773"/>
          </a:xfrm>
          <a:prstGeom prst="rect">
            <a:avLst/>
          </a:prstGeom>
        </p:spPr>
        <p:txBody>
          <a:bodyPr lIns="0" tIns="0" rIns="0" bIns="0"/>
          <a:lstStyle>
            <a:lvl1pPr marL="0" indent="0">
              <a:buNone/>
              <a:defRPr sz="1051" b="0">
                <a:solidFill>
                  <a:schemeClr val="tx1"/>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Job Title</a:t>
            </a:r>
          </a:p>
        </p:txBody>
      </p:sp>
      <p:sp>
        <p:nvSpPr>
          <p:cNvPr id="37" name="Content Placeholder 4">
            <a:extLst>
              <a:ext uri="{FF2B5EF4-FFF2-40B4-BE49-F238E27FC236}">
                <a16:creationId xmlns:a16="http://schemas.microsoft.com/office/drawing/2014/main" id="{962290B0-9E52-6341-9ED7-A65E814594B8}"/>
              </a:ext>
            </a:extLst>
          </p:cNvPr>
          <p:cNvSpPr>
            <a:spLocks noGrp="1"/>
          </p:cNvSpPr>
          <p:nvPr>
            <p:ph sz="quarter" idx="26" hasCustomPrompt="1"/>
          </p:nvPr>
        </p:nvSpPr>
        <p:spPr>
          <a:xfrm>
            <a:off x="1639334" y="1447800"/>
            <a:ext cx="2546351" cy="1214438"/>
          </a:xfrm>
          <a:prstGeom prst="rect">
            <a:avLst/>
          </a:prstGeom>
        </p:spPr>
        <p:txBody>
          <a:bodyPr/>
          <a:lstStyle>
            <a:lvl1pPr marL="171446" indent="-171446">
              <a:lnSpc>
                <a:spcPts val="1300"/>
              </a:lnSpc>
              <a:spcBef>
                <a:spcPts val="0"/>
              </a:spcBef>
              <a:buClr>
                <a:schemeClr val="tx2"/>
              </a:buClr>
              <a:buFont typeface="Wingdings" pitchFamily="2" charset="2"/>
              <a:buChar char="§"/>
              <a:defRPr sz="1051">
                <a:solidFill>
                  <a:schemeClr val="tx1"/>
                </a:solidFill>
                <a:latin typeface="Arial" panose="020B0604020202020204" pitchFamily="34" charset="0"/>
                <a:cs typeface="Arial" panose="020B0604020202020204" pitchFamily="34" charset="0"/>
              </a:defRPr>
            </a:lvl1pPr>
            <a:lvl2pPr marL="628635"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2pPr>
            <a:lvl3pPr marL="1085824"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3pPr>
            <a:lvl4pPr marL="1543012"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4pPr>
            <a:lvl5pPr marL="2000201"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5pPr>
          </a:lstStyle>
          <a:p>
            <a:pPr lvl="0"/>
            <a:r>
              <a:rPr lang="en-US" dirty="0"/>
              <a:t>Bullet One</a:t>
            </a:r>
          </a:p>
          <a:p>
            <a:pPr lvl="0"/>
            <a:r>
              <a:rPr lang="en-US" dirty="0"/>
              <a:t>Bullet Two</a:t>
            </a:r>
          </a:p>
          <a:p>
            <a:pPr lvl="0"/>
            <a:r>
              <a:rPr lang="en-US" dirty="0"/>
              <a:t>Bullet Three</a:t>
            </a:r>
          </a:p>
          <a:p>
            <a:pPr lvl="0"/>
            <a:r>
              <a:rPr lang="en-US" dirty="0"/>
              <a:t>Bullet Four</a:t>
            </a:r>
          </a:p>
        </p:txBody>
      </p:sp>
      <p:sp>
        <p:nvSpPr>
          <p:cNvPr id="38" name="Text Placeholder 2">
            <a:extLst>
              <a:ext uri="{FF2B5EF4-FFF2-40B4-BE49-F238E27FC236}">
                <a16:creationId xmlns:a16="http://schemas.microsoft.com/office/drawing/2014/main" id="{675967D2-D513-CB47-8F95-ECE4B63D7DB2}"/>
              </a:ext>
            </a:extLst>
          </p:cNvPr>
          <p:cNvSpPr>
            <a:spLocks noGrp="1"/>
          </p:cNvSpPr>
          <p:nvPr>
            <p:ph type="body" sz="quarter" idx="27" hasCustomPrompt="1"/>
          </p:nvPr>
        </p:nvSpPr>
        <p:spPr>
          <a:xfrm>
            <a:off x="9358571" y="1296990"/>
            <a:ext cx="1022351" cy="150773"/>
          </a:xfrm>
          <a:prstGeom prst="rect">
            <a:avLst/>
          </a:prstGeom>
        </p:spPr>
        <p:txBody>
          <a:bodyPr lIns="0" tIns="0" rIns="0" bIns="0"/>
          <a:lstStyle>
            <a:lvl1pPr marL="0" indent="0">
              <a:buNone/>
              <a:defRPr sz="1051" b="1">
                <a:solidFill>
                  <a:srgbClr val="00BFDF"/>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NAME</a:t>
            </a:r>
          </a:p>
        </p:txBody>
      </p:sp>
      <p:sp>
        <p:nvSpPr>
          <p:cNvPr id="39" name="Text Placeholder 2">
            <a:extLst>
              <a:ext uri="{FF2B5EF4-FFF2-40B4-BE49-F238E27FC236}">
                <a16:creationId xmlns:a16="http://schemas.microsoft.com/office/drawing/2014/main" id="{64B78444-3976-864A-A5E7-7E8D907D964E}"/>
              </a:ext>
            </a:extLst>
          </p:cNvPr>
          <p:cNvSpPr>
            <a:spLocks noGrp="1"/>
          </p:cNvSpPr>
          <p:nvPr>
            <p:ph type="body" sz="quarter" idx="28" hasCustomPrompt="1"/>
          </p:nvPr>
        </p:nvSpPr>
        <p:spPr>
          <a:xfrm>
            <a:off x="10395098" y="1296990"/>
            <a:ext cx="1022351" cy="150773"/>
          </a:xfrm>
          <a:prstGeom prst="rect">
            <a:avLst/>
          </a:prstGeom>
        </p:spPr>
        <p:txBody>
          <a:bodyPr lIns="0" tIns="0" rIns="0" bIns="0"/>
          <a:lstStyle>
            <a:lvl1pPr marL="0" indent="0">
              <a:buNone/>
              <a:defRPr sz="1051" b="0">
                <a:solidFill>
                  <a:schemeClr val="tx1"/>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Job Title</a:t>
            </a:r>
          </a:p>
        </p:txBody>
      </p:sp>
      <p:sp>
        <p:nvSpPr>
          <p:cNvPr id="40" name="Content Placeholder 4">
            <a:extLst>
              <a:ext uri="{FF2B5EF4-FFF2-40B4-BE49-F238E27FC236}">
                <a16:creationId xmlns:a16="http://schemas.microsoft.com/office/drawing/2014/main" id="{1071F58F-1BD3-AB45-B751-1379249D6305}"/>
              </a:ext>
            </a:extLst>
          </p:cNvPr>
          <p:cNvSpPr>
            <a:spLocks noGrp="1"/>
          </p:cNvSpPr>
          <p:nvPr>
            <p:ph sz="quarter" idx="29" hasCustomPrompt="1"/>
          </p:nvPr>
        </p:nvSpPr>
        <p:spPr>
          <a:xfrm>
            <a:off x="9358571" y="1447800"/>
            <a:ext cx="2546351" cy="1214438"/>
          </a:xfrm>
          <a:prstGeom prst="rect">
            <a:avLst/>
          </a:prstGeom>
        </p:spPr>
        <p:txBody>
          <a:bodyPr/>
          <a:lstStyle>
            <a:lvl1pPr marL="171446" indent="-171446">
              <a:lnSpc>
                <a:spcPts val="1300"/>
              </a:lnSpc>
              <a:spcBef>
                <a:spcPts val="0"/>
              </a:spcBef>
              <a:buClr>
                <a:schemeClr val="tx2"/>
              </a:buClr>
              <a:buFont typeface="Wingdings" pitchFamily="2" charset="2"/>
              <a:buChar char="§"/>
              <a:defRPr sz="1051">
                <a:solidFill>
                  <a:schemeClr val="tx1"/>
                </a:solidFill>
                <a:latin typeface="Arial" panose="020B0604020202020204" pitchFamily="34" charset="0"/>
                <a:cs typeface="Arial" panose="020B0604020202020204" pitchFamily="34" charset="0"/>
              </a:defRPr>
            </a:lvl1pPr>
            <a:lvl2pPr marL="628635"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2pPr>
            <a:lvl3pPr marL="1085824"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3pPr>
            <a:lvl4pPr marL="1543012"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4pPr>
            <a:lvl5pPr marL="2000201"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5pPr>
          </a:lstStyle>
          <a:p>
            <a:pPr lvl="0"/>
            <a:r>
              <a:rPr lang="en-US" dirty="0"/>
              <a:t>Bullet One</a:t>
            </a:r>
          </a:p>
          <a:p>
            <a:pPr lvl="0"/>
            <a:r>
              <a:rPr lang="en-US" dirty="0"/>
              <a:t>Bullet Two</a:t>
            </a:r>
          </a:p>
          <a:p>
            <a:pPr lvl="0"/>
            <a:r>
              <a:rPr lang="en-US" dirty="0"/>
              <a:t>Bullet Three</a:t>
            </a:r>
          </a:p>
          <a:p>
            <a:pPr lvl="0"/>
            <a:r>
              <a:rPr lang="en-US" dirty="0"/>
              <a:t>Bullet Four</a:t>
            </a:r>
          </a:p>
        </p:txBody>
      </p:sp>
      <p:sp>
        <p:nvSpPr>
          <p:cNvPr id="41" name="Text Placeholder 2">
            <a:extLst>
              <a:ext uri="{FF2B5EF4-FFF2-40B4-BE49-F238E27FC236}">
                <a16:creationId xmlns:a16="http://schemas.microsoft.com/office/drawing/2014/main" id="{78E49570-611F-7541-B943-B15A3747BD3C}"/>
              </a:ext>
            </a:extLst>
          </p:cNvPr>
          <p:cNvSpPr>
            <a:spLocks noGrp="1"/>
          </p:cNvSpPr>
          <p:nvPr>
            <p:ph type="body" sz="quarter" idx="30" hasCustomPrompt="1"/>
          </p:nvPr>
        </p:nvSpPr>
        <p:spPr>
          <a:xfrm>
            <a:off x="5530850" y="2849343"/>
            <a:ext cx="1022351" cy="150773"/>
          </a:xfrm>
          <a:prstGeom prst="rect">
            <a:avLst/>
          </a:prstGeom>
        </p:spPr>
        <p:txBody>
          <a:bodyPr lIns="0" tIns="0" rIns="0" bIns="0"/>
          <a:lstStyle>
            <a:lvl1pPr marL="0" indent="0">
              <a:buNone/>
              <a:defRPr sz="1051" b="1">
                <a:solidFill>
                  <a:srgbClr val="00BFDF"/>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NAME</a:t>
            </a:r>
          </a:p>
        </p:txBody>
      </p:sp>
      <p:sp>
        <p:nvSpPr>
          <p:cNvPr id="42" name="Text Placeholder 2">
            <a:extLst>
              <a:ext uri="{FF2B5EF4-FFF2-40B4-BE49-F238E27FC236}">
                <a16:creationId xmlns:a16="http://schemas.microsoft.com/office/drawing/2014/main" id="{A50C784C-7291-8144-A7DC-8064DC1ABA63}"/>
              </a:ext>
            </a:extLst>
          </p:cNvPr>
          <p:cNvSpPr>
            <a:spLocks noGrp="1"/>
          </p:cNvSpPr>
          <p:nvPr>
            <p:ph type="body" sz="quarter" idx="31" hasCustomPrompt="1"/>
          </p:nvPr>
        </p:nvSpPr>
        <p:spPr>
          <a:xfrm>
            <a:off x="6567378" y="2849343"/>
            <a:ext cx="1022351" cy="150773"/>
          </a:xfrm>
          <a:prstGeom prst="rect">
            <a:avLst/>
          </a:prstGeom>
        </p:spPr>
        <p:txBody>
          <a:bodyPr lIns="0" tIns="0" rIns="0" bIns="0"/>
          <a:lstStyle>
            <a:lvl1pPr marL="0" indent="0">
              <a:buNone/>
              <a:defRPr sz="1051" b="0">
                <a:solidFill>
                  <a:schemeClr val="tx1"/>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Job Title</a:t>
            </a:r>
          </a:p>
        </p:txBody>
      </p:sp>
      <p:sp>
        <p:nvSpPr>
          <p:cNvPr id="43" name="Content Placeholder 4">
            <a:extLst>
              <a:ext uri="{FF2B5EF4-FFF2-40B4-BE49-F238E27FC236}">
                <a16:creationId xmlns:a16="http://schemas.microsoft.com/office/drawing/2014/main" id="{8BC83EAD-6E20-3749-93E1-C52A253EAE4A}"/>
              </a:ext>
            </a:extLst>
          </p:cNvPr>
          <p:cNvSpPr>
            <a:spLocks noGrp="1"/>
          </p:cNvSpPr>
          <p:nvPr>
            <p:ph sz="quarter" idx="32" hasCustomPrompt="1"/>
          </p:nvPr>
        </p:nvSpPr>
        <p:spPr>
          <a:xfrm>
            <a:off x="5530850" y="3000153"/>
            <a:ext cx="2546351" cy="1214438"/>
          </a:xfrm>
          <a:prstGeom prst="rect">
            <a:avLst/>
          </a:prstGeom>
        </p:spPr>
        <p:txBody>
          <a:bodyPr/>
          <a:lstStyle>
            <a:lvl1pPr marL="171446" indent="-171446">
              <a:lnSpc>
                <a:spcPts val="1300"/>
              </a:lnSpc>
              <a:spcBef>
                <a:spcPts val="0"/>
              </a:spcBef>
              <a:buClr>
                <a:schemeClr val="tx2"/>
              </a:buClr>
              <a:buFont typeface="Wingdings" pitchFamily="2" charset="2"/>
              <a:buChar char="§"/>
              <a:defRPr sz="1051">
                <a:solidFill>
                  <a:schemeClr val="tx1"/>
                </a:solidFill>
                <a:latin typeface="Arial" panose="020B0604020202020204" pitchFamily="34" charset="0"/>
                <a:cs typeface="Arial" panose="020B0604020202020204" pitchFamily="34" charset="0"/>
              </a:defRPr>
            </a:lvl1pPr>
            <a:lvl2pPr marL="628635"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2pPr>
            <a:lvl3pPr marL="1085824"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3pPr>
            <a:lvl4pPr marL="1543012"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4pPr>
            <a:lvl5pPr marL="2000201"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5pPr>
          </a:lstStyle>
          <a:p>
            <a:pPr lvl="0"/>
            <a:r>
              <a:rPr lang="en-US" dirty="0"/>
              <a:t>Bullet One</a:t>
            </a:r>
          </a:p>
          <a:p>
            <a:pPr lvl="0"/>
            <a:r>
              <a:rPr lang="en-US" dirty="0"/>
              <a:t>Bullet Two</a:t>
            </a:r>
          </a:p>
          <a:p>
            <a:pPr lvl="0"/>
            <a:r>
              <a:rPr lang="en-US" dirty="0"/>
              <a:t>Bullet Three</a:t>
            </a:r>
          </a:p>
          <a:p>
            <a:pPr lvl="0"/>
            <a:r>
              <a:rPr lang="en-US" dirty="0"/>
              <a:t>Bullet Four</a:t>
            </a:r>
          </a:p>
        </p:txBody>
      </p:sp>
      <p:sp>
        <p:nvSpPr>
          <p:cNvPr id="44" name="Text Placeholder 2">
            <a:extLst>
              <a:ext uri="{FF2B5EF4-FFF2-40B4-BE49-F238E27FC236}">
                <a16:creationId xmlns:a16="http://schemas.microsoft.com/office/drawing/2014/main" id="{C1836CA2-CF68-0643-AB4A-0F1548A46781}"/>
              </a:ext>
            </a:extLst>
          </p:cNvPr>
          <p:cNvSpPr>
            <a:spLocks noGrp="1"/>
          </p:cNvSpPr>
          <p:nvPr>
            <p:ph type="body" sz="quarter" idx="33" hasCustomPrompt="1"/>
          </p:nvPr>
        </p:nvSpPr>
        <p:spPr>
          <a:xfrm>
            <a:off x="1639334" y="2849343"/>
            <a:ext cx="1022351" cy="150773"/>
          </a:xfrm>
          <a:prstGeom prst="rect">
            <a:avLst/>
          </a:prstGeom>
        </p:spPr>
        <p:txBody>
          <a:bodyPr lIns="0" tIns="0" rIns="0" bIns="0"/>
          <a:lstStyle>
            <a:lvl1pPr marL="0" indent="0">
              <a:buNone/>
              <a:defRPr sz="1051" b="1">
                <a:solidFill>
                  <a:srgbClr val="00BFDF"/>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NAME</a:t>
            </a:r>
          </a:p>
        </p:txBody>
      </p:sp>
      <p:sp>
        <p:nvSpPr>
          <p:cNvPr id="45" name="Text Placeholder 2">
            <a:extLst>
              <a:ext uri="{FF2B5EF4-FFF2-40B4-BE49-F238E27FC236}">
                <a16:creationId xmlns:a16="http://schemas.microsoft.com/office/drawing/2014/main" id="{3948FA94-4219-DA45-BA2F-7A659F459CD9}"/>
              </a:ext>
            </a:extLst>
          </p:cNvPr>
          <p:cNvSpPr>
            <a:spLocks noGrp="1"/>
          </p:cNvSpPr>
          <p:nvPr>
            <p:ph type="body" sz="quarter" idx="34" hasCustomPrompt="1"/>
          </p:nvPr>
        </p:nvSpPr>
        <p:spPr>
          <a:xfrm>
            <a:off x="2675862" y="2849343"/>
            <a:ext cx="1022351" cy="150773"/>
          </a:xfrm>
          <a:prstGeom prst="rect">
            <a:avLst/>
          </a:prstGeom>
        </p:spPr>
        <p:txBody>
          <a:bodyPr lIns="0" tIns="0" rIns="0" bIns="0"/>
          <a:lstStyle>
            <a:lvl1pPr marL="0" indent="0">
              <a:buNone/>
              <a:defRPr sz="1051" b="0">
                <a:solidFill>
                  <a:schemeClr val="tx1"/>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Job Title</a:t>
            </a:r>
          </a:p>
        </p:txBody>
      </p:sp>
      <p:sp>
        <p:nvSpPr>
          <p:cNvPr id="46" name="Text Placeholder 2">
            <a:extLst>
              <a:ext uri="{FF2B5EF4-FFF2-40B4-BE49-F238E27FC236}">
                <a16:creationId xmlns:a16="http://schemas.microsoft.com/office/drawing/2014/main" id="{ABDA4186-0A4E-8B4E-ABE2-EF66B5FEF994}"/>
              </a:ext>
            </a:extLst>
          </p:cNvPr>
          <p:cNvSpPr>
            <a:spLocks noGrp="1"/>
          </p:cNvSpPr>
          <p:nvPr>
            <p:ph type="body" sz="quarter" idx="36" hasCustomPrompt="1"/>
          </p:nvPr>
        </p:nvSpPr>
        <p:spPr>
          <a:xfrm>
            <a:off x="9358571" y="2849343"/>
            <a:ext cx="1022351" cy="150773"/>
          </a:xfrm>
          <a:prstGeom prst="rect">
            <a:avLst/>
          </a:prstGeom>
        </p:spPr>
        <p:txBody>
          <a:bodyPr lIns="0" tIns="0" rIns="0" bIns="0"/>
          <a:lstStyle>
            <a:lvl1pPr marL="0" indent="0">
              <a:buNone/>
              <a:defRPr sz="1051" b="1">
                <a:solidFill>
                  <a:srgbClr val="00BFDF"/>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NAME</a:t>
            </a:r>
          </a:p>
        </p:txBody>
      </p:sp>
      <p:sp>
        <p:nvSpPr>
          <p:cNvPr id="47" name="Text Placeholder 2">
            <a:extLst>
              <a:ext uri="{FF2B5EF4-FFF2-40B4-BE49-F238E27FC236}">
                <a16:creationId xmlns:a16="http://schemas.microsoft.com/office/drawing/2014/main" id="{6BB18694-B614-474F-901B-3C4358B4E69B}"/>
              </a:ext>
            </a:extLst>
          </p:cNvPr>
          <p:cNvSpPr>
            <a:spLocks noGrp="1"/>
          </p:cNvSpPr>
          <p:nvPr>
            <p:ph type="body" sz="quarter" idx="37" hasCustomPrompt="1"/>
          </p:nvPr>
        </p:nvSpPr>
        <p:spPr>
          <a:xfrm>
            <a:off x="10395098" y="2849343"/>
            <a:ext cx="1022351" cy="150773"/>
          </a:xfrm>
          <a:prstGeom prst="rect">
            <a:avLst/>
          </a:prstGeom>
        </p:spPr>
        <p:txBody>
          <a:bodyPr lIns="0" tIns="0" rIns="0" bIns="0"/>
          <a:lstStyle>
            <a:lvl1pPr marL="0" indent="0">
              <a:buNone/>
              <a:defRPr sz="1051" b="0">
                <a:solidFill>
                  <a:schemeClr val="tx1"/>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Job Title</a:t>
            </a:r>
          </a:p>
        </p:txBody>
      </p:sp>
      <p:sp>
        <p:nvSpPr>
          <p:cNvPr id="48" name="Text Placeholder 2">
            <a:extLst>
              <a:ext uri="{FF2B5EF4-FFF2-40B4-BE49-F238E27FC236}">
                <a16:creationId xmlns:a16="http://schemas.microsoft.com/office/drawing/2014/main" id="{FBFC6C84-EF1E-5E48-BDF1-6DCD77E90B21}"/>
              </a:ext>
            </a:extLst>
          </p:cNvPr>
          <p:cNvSpPr>
            <a:spLocks noGrp="1"/>
          </p:cNvSpPr>
          <p:nvPr>
            <p:ph type="body" sz="quarter" idx="39" hasCustomPrompt="1"/>
          </p:nvPr>
        </p:nvSpPr>
        <p:spPr>
          <a:xfrm>
            <a:off x="5530850" y="4242208"/>
            <a:ext cx="1022351" cy="150773"/>
          </a:xfrm>
          <a:prstGeom prst="rect">
            <a:avLst/>
          </a:prstGeom>
        </p:spPr>
        <p:txBody>
          <a:bodyPr lIns="0" tIns="0" rIns="0" bIns="0"/>
          <a:lstStyle>
            <a:lvl1pPr marL="0" indent="0">
              <a:buNone/>
              <a:defRPr sz="1051" b="1">
                <a:solidFill>
                  <a:srgbClr val="00BFDF"/>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NAME</a:t>
            </a:r>
          </a:p>
        </p:txBody>
      </p:sp>
      <p:sp>
        <p:nvSpPr>
          <p:cNvPr id="49" name="Text Placeholder 2">
            <a:extLst>
              <a:ext uri="{FF2B5EF4-FFF2-40B4-BE49-F238E27FC236}">
                <a16:creationId xmlns:a16="http://schemas.microsoft.com/office/drawing/2014/main" id="{8E4A1520-5E11-6D43-B4B1-D1DC25654F7C}"/>
              </a:ext>
            </a:extLst>
          </p:cNvPr>
          <p:cNvSpPr>
            <a:spLocks noGrp="1"/>
          </p:cNvSpPr>
          <p:nvPr>
            <p:ph type="body" sz="quarter" idx="40" hasCustomPrompt="1"/>
          </p:nvPr>
        </p:nvSpPr>
        <p:spPr>
          <a:xfrm>
            <a:off x="6567378" y="4242208"/>
            <a:ext cx="1022351" cy="150773"/>
          </a:xfrm>
          <a:prstGeom prst="rect">
            <a:avLst/>
          </a:prstGeom>
        </p:spPr>
        <p:txBody>
          <a:bodyPr lIns="0" tIns="0" rIns="0" bIns="0"/>
          <a:lstStyle>
            <a:lvl1pPr marL="0" indent="0">
              <a:buNone/>
              <a:defRPr sz="1051" b="0">
                <a:solidFill>
                  <a:schemeClr val="tx1"/>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Job Title</a:t>
            </a:r>
          </a:p>
        </p:txBody>
      </p:sp>
      <p:sp>
        <p:nvSpPr>
          <p:cNvPr id="50" name="Content Placeholder 4">
            <a:extLst>
              <a:ext uri="{FF2B5EF4-FFF2-40B4-BE49-F238E27FC236}">
                <a16:creationId xmlns:a16="http://schemas.microsoft.com/office/drawing/2014/main" id="{68F8311A-018E-3D4E-A8C7-FF7C8AF6E539}"/>
              </a:ext>
            </a:extLst>
          </p:cNvPr>
          <p:cNvSpPr>
            <a:spLocks noGrp="1"/>
          </p:cNvSpPr>
          <p:nvPr>
            <p:ph sz="quarter" idx="41" hasCustomPrompt="1"/>
          </p:nvPr>
        </p:nvSpPr>
        <p:spPr>
          <a:xfrm>
            <a:off x="5530850" y="4393018"/>
            <a:ext cx="2546351" cy="1214438"/>
          </a:xfrm>
          <a:prstGeom prst="rect">
            <a:avLst/>
          </a:prstGeom>
        </p:spPr>
        <p:txBody>
          <a:bodyPr/>
          <a:lstStyle>
            <a:lvl1pPr marL="171446" indent="-171446">
              <a:lnSpc>
                <a:spcPts val="1300"/>
              </a:lnSpc>
              <a:spcBef>
                <a:spcPts val="0"/>
              </a:spcBef>
              <a:buClr>
                <a:schemeClr val="tx2"/>
              </a:buClr>
              <a:buFont typeface="Wingdings" pitchFamily="2" charset="2"/>
              <a:buChar char="§"/>
              <a:defRPr sz="1051">
                <a:solidFill>
                  <a:schemeClr val="tx1"/>
                </a:solidFill>
                <a:latin typeface="Arial" panose="020B0604020202020204" pitchFamily="34" charset="0"/>
                <a:cs typeface="Arial" panose="020B0604020202020204" pitchFamily="34" charset="0"/>
              </a:defRPr>
            </a:lvl1pPr>
            <a:lvl2pPr marL="628635"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2pPr>
            <a:lvl3pPr marL="1085824"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3pPr>
            <a:lvl4pPr marL="1543012"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4pPr>
            <a:lvl5pPr marL="2000201"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5pPr>
          </a:lstStyle>
          <a:p>
            <a:pPr lvl="0"/>
            <a:r>
              <a:rPr lang="en-US" dirty="0"/>
              <a:t>Bullet One</a:t>
            </a:r>
          </a:p>
          <a:p>
            <a:pPr lvl="0"/>
            <a:r>
              <a:rPr lang="en-US" dirty="0"/>
              <a:t>Bullet Two</a:t>
            </a:r>
          </a:p>
          <a:p>
            <a:pPr lvl="0"/>
            <a:r>
              <a:rPr lang="en-US" dirty="0"/>
              <a:t>Bullet Three</a:t>
            </a:r>
          </a:p>
          <a:p>
            <a:pPr lvl="0"/>
            <a:r>
              <a:rPr lang="en-US" dirty="0"/>
              <a:t>Bullet Four</a:t>
            </a:r>
          </a:p>
        </p:txBody>
      </p:sp>
      <p:sp>
        <p:nvSpPr>
          <p:cNvPr id="51" name="Text Placeholder 2">
            <a:extLst>
              <a:ext uri="{FF2B5EF4-FFF2-40B4-BE49-F238E27FC236}">
                <a16:creationId xmlns:a16="http://schemas.microsoft.com/office/drawing/2014/main" id="{23C46E00-5309-4A40-AA4C-526D16993B32}"/>
              </a:ext>
            </a:extLst>
          </p:cNvPr>
          <p:cNvSpPr>
            <a:spLocks noGrp="1"/>
          </p:cNvSpPr>
          <p:nvPr>
            <p:ph type="body" sz="quarter" idx="42" hasCustomPrompt="1"/>
          </p:nvPr>
        </p:nvSpPr>
        <p:spPr>
          <a:xfrm>
            <a:off x="1639334" y="4242208"/>
            <a:ext cx="1022351" cy="150773"/>
          </a:xfrm>
          <a:prstGeom prst="rect">
            <a:avLst/>
          </a:prstGeom>
        </p:spPr>
        <p:txBody>
          <a:bodyPr lIns="0" tIns="0" rIns="0" bIns="0"/>
          <a:lstStyle>
            <a:lvl1pPr marL="0" indent="0">
              <a:buNone/>
              <a:defRPr sz="1051" b="1">
                <a:solidFill>
                  <a:srgbClr val="00BFDF"/>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NAME</a:t>
            </a:r>
          </a:p>
        </p:txBody>
      </p:sp>
      <p:sp>
        <p:nvSpPr>
          <p:cNvPr id="52" name="Text Placeholder 2">
            <a:extLst>
              <a:ext uri="{FF2B5EF4-FFF2-40B4-BE49-F238E27FC236}">
                <a16:creationId xmlns:a16="http://schemas.microsoft.com/office/drawing/2014/main" id="{0F26327C-A7FF-594E-AC04-2910E596E2D2}"/>
              </a:ext>
            </a:extLst>
          </p:cNvPr>
          <p:cNvSpPr>
            <a:spLocks noGrp="1"/>
          </p:cNvSpPr>
          <p:nvPr>
            <p:ph type="body" sz="quarter" idx="43" hasCustomPrompt="1"/>
          </p:nvPr>
        </p:nvSpPr>
        <p:spPr>
          <a:xfrm>
            <a:off x="2675862" y="4242208"/>
            <a:ext cx="1022351" cy="150773"/>
          </a:xfrm>
          <a:prstGeom prst="rect">
            <a:avLst/>
          </a:prstGeom>
        </p:spPr>
        <p:txBody>
          <a:bodyPr lIns="0" tIns="0" rIns="0" bIns="0"/>
          <a:lstStyle>
            <a:lvl1pPr marL="0" indent="0">
              <a:buNone/>
              <a:defRPr sz="1051" b="0">
                <a:solidFill>
                  <a:schemeClr val="tx1"/>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Job Title</a:t>
            </a:r>
          </a:p>
        </p:txBody>
      </p:sp>
      <p:sp>
        <p:nvSpPr>
          <p:cNvPr id="53" name="Content Placeholder 4">
            <a:extLst>
              <a:ext uri="{FF2B5EF4-FFF2-40B4-BE49-F238E27FC236}">
                <a16:creationId xmlns:a16="http://schemas.microsoft.com/office/drawing/2014/main" id="{72F651C1-BA5A-6041-A525-9542201FFA51}"/>
              </a:ext>
            </a:extLst>
          </p:cNvPr>
          <p:cNvSpPr>
            <a:spLocks noGrp="1"/>
          </p:cNvSpPr>
          <p:nvPr>
            <p:ph sz="quarter" idx="44" hasCustomPrompt="1"/>
          </p:nvPr>
        </p:nvSpPr>
        <p:spPr>
          <a:xfrm>
            <a:off x="1639334" y="4393018"/>
            <a:ext cx="2546351" cy="1214438"/>
          </a:xfrm>
          <a:prstGeom prst="rect">
            <a:avLst/>
          </a:prstGeom>
        </p:spPr>
        <p:txBody>
          <a:bodyPr/>
          <a:lstStyle>
            <a:lvl1pPr marL="171446" indent="-171446">
              <a:lnSpc>
                <a:spcPts val="1300"/>
              </a:lnSpc>
              <a:spcBef>
                <a:spcPts val="0"/>
              </a:spcBef>
              <a:buClr>
                <a:schemeClr val="tx2"/>
              </a:buClr>
              <a:buFont typeface="Wingdings" pitchFamily="2" charset="2"/>
              <a:buChar char="§"/>
              <a:defRPr sz="1051">
                <a:solidFill>
                  <a:schemeClr val="tx1"/>
                </a:solidFill>
                <a:latin typeface="Arial" panose="020B0604020202020204" pitchFamily="34" charset="0"/>
                <a:cs typeface="Arial" panose="020B0604020202020204" pitchFamily="34" charset="0"/>
              </a:defRPr>
            </a:lvl1pPr>
            <a:lvl2pPr marL="628635"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2pPr>
            <a:lvl3pPr marL="1085824"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3pPr>
            <a:lvl4pPr marL="1543012"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4pPr>
            <a:lvl5pPr marL="2000201"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5pPr>
          </a:lstStyle>
          <a:p>
            <a:pPr lvl="0"/>
            <a:r>
              <a:rPr lang="en-US" dirty="0"/>
              <a:t>Bullet One</a:t>
            </a:r>
          </a:p>
          <a:p>
            <a:pPr lvl="0"/>
            <a:r>
              <a:rPr lang="en-US" dirty="0"/>
              <a:t>Bullet Two</a:t>
            </a:r>
          </a:p>
          <a:p>
            <a:pPr lvl="0"/>
            <a:r>
              <a:rPr lang="en-US" dirty="0"/>
              <a:t>Bullet Three</a:t>
            </a:r>
          </a:p>
          <a:p>
            <a:pPr lvl="0"/>
            <a:r>
              <a:rPr lang="en-US" dirty="0"/>
              <a:t>Bullet Four</a:t>
            </a:r>
          </a:p>
        </p:txBody>
      </p:sp>
      <p:sp>
        <p:nvSpPr>
          <p:cNvPr id="54" name="Text Placeholder 2">
            <a:extLst>
              <a:ext uri="{FF2B5EF4-FFF2-40B4-BE49-F238E27FC236}">
                <a16:creationId xmlns:a16="http://schemas.microsoft.com/office/drawing/2014/main" id="{83E045E4-63DD-4542-BCDE-9A8F9E8CD51A}"/>
              </a:ext>
            </a:extLst>
          </p:cNvPr>
          <p:cNvSpPr>
            <a:spLocks noGrp="1"/>
          </p:cNvSpPr>
          <p:nvPr>
            <p:ph type="body" sz="quarter" idx="45" hasCustomPrompt="1"/>
          </p:nvPr>
        </p:nvSpPr>
        <p:spPr>
          <a:xfrm>
            <a:off x="9358571" y="4242208"/>
            <a:ext cx="1022351" cy="150773"/>
          </a:xfrm>
          <a:prstGeom prst="rect">
            <a:avLst/>
          </a:prstGeom>
        </p:spPr>
        <p:txBody>
          <a:bodyPr lIns="0" tIns="0" rIns="0" bIns="0"/>
          <a:lstStyle>
            <a:lvl1pPr marL="0" indent="0">
              <a:buNone/>
              <a:defRPr sz="1051" b="1">
                <a:solidFill>
                  <a:srgbClr val="00BFDF"/>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NAME</a:t>
            </a:r>
          </a:p>
        </p:txBody>
      </p:sp>
      <p:sp>
        <p:nvSpPr>
          <p:cNvPr id="55" name="Text Placeholder 2">
            <a:extLst>
              <a:ext uri="{FF2B5EF4-FFF2-40B4-BE49-F238E27FC236}">
                <a16:creationId xmlns:a16="http://schemas.microsoft.com/office/drawing/2014/main" id="{D1F740F2-7FB1-C949-8B9A-B4EFC741AC5C}"/>
              </a:ext>
            </a:extLst>
          </p:cNvPr>
          <p:cNvSpPr>
            <a:spLocks noGrp="1"/>
          </p:cNvSpPr>
          <p:nvPr>
            <p:ph type="body" sz="quarter" idx="46" hasCustomPrompt="1"/>
          </p:nvPr>
        </p:nvSpPr>
        <p:spPr>
          <a:xfrm>
            <a:off x="10395098" y="4242208"/>
            <a:ext cx="1022351" cy="150773"/>
          </a:xfrm>
          <a:prstGeom prst="rect">
            <a:avLst/>
          </a:prstGeom>
        </p:spPr>
        <p:txBody>
          <a:bodyPr lIns="0" tIns="0" rIns="0" bIns="0"/>
          <a:lstStyle>
            <a:lvl1pPr marL="0" indent="0">
              <a:buNone/>
              <a:defRPr sz="1051" b="0">
                <a:solidFill>
                  <a:schemeClr val="tx1"/>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Job Title</a:t>
            </a:r>
          </a:p>
        </p:txBody>
      </p:sp>
      <p:sp>
        <p:nvSpPr>
          <p:cNvPr id="56" name="Content Placeholder 4">
            <a:extLst>
              <a:ext uri="{FF2B5EF4-FFF2-40B4-BE49-F238E27FC236}">
                <a16:creationId xmlns:a16="http://schemas.microsoft.com/office/drawing/2014/main" id="{D6BE8367-CE9F-EA47-8A76-967DAB459B40}"/>
              </a:ext>
            </a:extLst>
          </p:cNvPr>
          <p:cNvSpPr>
            <a:spLocks noGrp="1"/>
          </p:cNvSpPr>
          <p:nvPr>
            <p:ph sz="quarter" idx="47" hasCustomPrompt="1"/>
          </p:nvPr>
        </p:nvSpPr>
        <p:spPr>
          <a:xfrm>
            <a:off x="9358571" y="4393018"/>
            <a:ext cx="2546351" cy="1214438"/>
          </a:xfrm>
          <a:prstGeom prst="rect">
            <a:avLst/>
          </a:prstGeom>
        </p:spPr>
        <p:txBody>
          <a:bodyPr/>
          <a:lstStyle>
            <a:lvl1pPr marL="171446" indent="-171446">
              <a:lnSpc>
                <a:spcPts val="1300"/>
              </a:lnSpc>
              <a:spcBef>
                <a:spcPts val="0"/>
              </a:spcBef>
              <a:buClr>
                <a:schemeClr val="tx2"/>
              </a:buClr>
              <a:buFont typeface="Wingdings" pitchFamily="2" charset="2"/>
              <a:buChar char="§"/>
              <a:defRPr sz="1051">
                <a:solidFill>
                  <a:schemeClr val="tx1"/>
                </a:solidFill>
                <a:latin typeface="Arial" panose="020B0604020202020204" pitchFamily="34" charset="0"/>
                <a:cs typeface="Arial" panose="020B0604020202020204" pitchFamily="34" charset="0"/>
              </a:defRPr>
            </a:lvl1pPr>
            <a:lvl2pPr marL="628635"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2pPr>
            <a:lvl3pPr marL="1085824"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3pPr>
            <a:lvl4pPr marL="1543012"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4pPr>
            <a:lvl5pPr marL="2000201"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5pPr>
          </a:lstStyle>
          <a:p>
            <a:pPr lvl="0"/>
            <a:r>
              <a:rPr lang="en-US" dirty="0"/>
              <a:t>Bullet One</a:t>
            </a:r>
          </a:p>
          <a:p>
            <a:pPr lvl="0"/>
            <a:r>
              <a:rPr lang="en-US" dirty="0"/>
              <a:t>Bullet Two</a:t>
            </a:r>
          </a:p>
          <a:p>
            <a:pPr lvl="0"/>
            <a:r>
              <a:rPr lang="en-US" dirty="0"/>
              <a:t>Bullet Three</a:t>
            </a:r>
          </a:p>
          <a:p>
            <a:pPr lvl="0"/>
            <a:r>
              <a:rPr lang="en-US" dirty="0"/>
              <a:t>Bullet Four</a:t>
            </a:r>
          </a:p>
        </p:txBody>
      </p:sp>
      <p:sp>
        <p:nvSpPr>
          <p:cNvPr id="62" name="Content Placeholder 4">
            <a:extLst>
              <a:ext uri="{FF2B5EF4-FFF2-40B4-BE49-F238E27FC236}">
                <a16:creationId xmlns:a16="http://schemas.microsoft.com/office/drawing/2014/main" id="{216B377D-1F92-2545-9727-81ECCADE0EB0}"/>
              </a:ext>
            </a:extLst>
          </p:cNvPr>
          <p:cNvSpPr>
            <a:spLocks noGrp="1"/>
          </p:cNvSpPr>
          <p:nvPr>
            <p:ph sz="quarter" idx="48" hasCustomPrompt="1"/>
          </p:nvPr>
        </p:nvSpPr>
        <p:spPr>
          <a:xfrm>
            <a:off x="1639487" y="3000153"/>
            <a:ext cx="2546351" cy="1214438"/>
          </a:xfrm>
          <a:prstGeom prst="rect">
            <a:avLst/>
          </a:prstGeom>
        </p:spPr>
        <p:txBody>
          <a:bodyPr/>
          <a:lstStyle>
            <a:lvl1pPr marL="171446" indent="-171446">
              <a:lnSpc>
                <a:spcPts val="1300"/>
              </a:lnSpc>
              <a:spcBef>
                <a:spcPts val="0"/>
              </a:spcBef>
              <a:buClr>
                <a:schemeClr val="tx2"/>
              </a:buClr>
              <a:buFont typeface="Wingdings" pitchFamily="2" charset="2"/>
              <a:buChar char="§"/>
              <a:defRPr sz="1051">
                <a:solidFill>
                  <a:schemeClr val="tx1"/>
                </a:solidFill>
                <a:latin typeface="Arial" panose="020B0604020202020204" pitchFamily="34" charset="0"/>
                <a:cs typeface="Arial" panose="020B0604020202020204" pitchFamily="34" charset="0"/>
              </a:defRPr>
            </a:lvl1pPr>
            <a:lvl2pPr marL="628635"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2pPr>
            <a:lvl3pPr marL="1085824"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3pPr>
            <a:lvl4pPr marL="1543012"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4pPr>
            <a:lvl5pPr marL="2000201"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5pPr>
          </a:lstStyle>
          <a:p>
            <a:pPr lvl="0"/>
            <a:r>
              <a:rPr lang="en-US" dirty="0"/>
              <a:t>Bullet One</a:t>
            </a:r>
          </a:p>
          <a:p>
            <a:pPr lvl="0"/>
            <a:r>
              <a:rPr lang="en-US" dirty="0"/>
              <a:t>Bullet Two</a:t>
            </a:r>
          </a:p>
          <a:p>
            <a:pPr lvl="0"/>
            <a:r>
              <a:rPr lang="en-US" dirty="0"/>
              <a:t>Bullet Three</a:t>
            </a:r>
          </a:p>
          <a:p>
            <a:pPr lvl="0"/>
            <a:r>
              <a:rPr lang="en-US" dirty="0"/>
              <a:t>Bullet Four</a:t>
            </a:r>
          </a:p>
        </p:txBody>
      </p:sp>
      <p:sp>
        <p:nvSpPr>
          <p:cNvPr id="72" name="Content Placeholder 4">
            <a:extLst>
              <a:ext uri="{FF2B5EF4-FFF2-40B4-BE49-F238E27FC236}">
                <a16:creationId xmlns:a16="http://schemas.microsoft.com/office/drawing/2014/main" id="{AF95F911-0930-8941-AED1-6BDF41BA3BEB}"/>
              </a:ext>
            </a:extLst>
          </p:cNvPr>
          <p:cNvSpPr>
            <a:spLocks noGrp="1"/>
          </p:cNvSpPr>
          <p:nvPr>
            <p:ph sz="quarter" idx="49" hasCustomPrompt="1"/>
          </p:nvPr>
        </p:nvSpPr>
        <p:spPr>
          <a:xfrm>
            <a:off x="9358571" y="3000153"/>
            <a:ext cx="2546351" cy="1214438"/>
          </a:xfrm>
          <a:prstGeom prst="rect">
            <a:avLst/>
          </a:prstGeom>
        </p:spPr>
        <p:txBody>
          <a:bodyPr/>
          <a:lstStyle>
            <a:lvl1pPr marL="171446" indent="-171446">
              <a:lnSpc>
                <a:spcPts val="1300"/>
              </a:lnSpc>
              <a:spcBef>
                <a:spcPts val="0"/>
              </a:spcBef>
              <a:buClr>
                <a:schemeClr val="tx2"/>
              </a:buClr>
              <a:buFont typeface="Wingdings" pitchFamily="2" charset="2"/>
              <a:buChar char="§"/>
              <a:defRPr sz="1051">
                <a:solidFill>
                  <a:schemeClr val="tx1"/>
                </a:solidFill>
                <a:latin typeface="Arial" panose="020B0604020202020204" pitchFamily="34" charset="0"/>
                <a:cs typeface="Arial" panose="020B0604020202020204" pitchFamily="34" charset="0"/>
              </a:defRPr>
            </a:lvl1pPr>
            <a:lvl2pPr marL="628635"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2pPr>
            <a:lvl3pPr marL="1085824"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3pPr>
            <a:lvl4pPr marL="1543012"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4pPr>
            <a:lvl5pPr marL="2000201"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5pPr>
          </a:lstStyle>
          <a:p>
            <a:pPr lvl="0"/>
            <a:r>
              <a:rPr lang="en-US" dirty="0"/>
              <a:t>Bullet One</a:t>
            </a:r>
          </a:p>
          <a:p>
            <a:pPr lvl="0"/>
            <a:r>
              <a:rPr lang="en-US" dirty="0"/>
              <a:t>Bullet Two</a:t>
            </a:r>
          </a:p>
          <a:p>
            <a:pPr lvl="0"/>
            <a:r>
              <a:rPr lang="en-US" dirty="0"/>
              <a:t>Bullet Three</a:t>
            </a:r>
          </a:p>
          <a:p>
            <a:pPr lvl="0"/>
            <a:r>
              <a:rPr lang="en-US" dirty="0"/>
              <a:t>Bullet Four</a:t>
            </a:r>
          </a:p>
        </p:txBody>
      </p:sp>
      <p:sp>
        <p:nvSpPr>
          <p:cNvPr id="3" name="Picture Placeholder 2">
            <a:extLst>
              <a:ext uri="{FF2B5EF4-FFF2-40B4-BE49-F238E27FC236}">
                <a16:creationId xmlns:a16="http://schemas.microsoft.com/office/drawing/2014/main" id="{387286F9-EB1A-F149-A58B-D7D8D84F784B}"/>
              </a:ext>
            </a:extLst>
          </p:cNvPr>
          <p:cNvSpPr>
            <a:spLocks noGrp="1"/>
          </p:cNvSpPr>
          <p:nvPr>
            <p:ph type="pic" sz="quarter" idx="50" hasCustomPrompt="1"/>
          </p:nvPr>
        </p:nvSpPr>
        <p:spPr>
          <a:xfrm>
            <a:off x="674745" y="1296990"/>
            <a:ext cx="914400" cy="9144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
        <p:nvSpPr>
          <p:cNvPr id="73" name="Picture Placeholder 2">
            <a:extLst>
              <a:ext uri="{FF2B5EF4-FFF2-40B4-BE49-F238E27FC236}">
                <a16:creationId xmlns:a16="http://schemas.microsoft.com/office/drawing/2014/main" id="{17A2FF65-FB67-2649-A699-0E246F3BECD8}"/>
              </a:ext>
            </a:extLst>
          </p:cNvPr>
          <p:cNvSpPr>
            <a:spLocks noGrp="1"/>
          </p:cNvSpPr>
          <p:nvPr>
            <p:ph type="pic" sz="quarter" idx="51" hasCustomPrompt="1"/>
          </p:nvPr>
        </p:nvSpPr>
        <p:spPr>
          <a:xfrm>
            <a:off x="4536328" y="1296990"/>
            <a:ext cx="914400" cy="9144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
        <p:nvSpPr>
          <p:cNvPr id="74" name="Picture Placeholder 2">
            <a:extLst>
              <a:ext uri="{FF2B5EF4-FFF2-40B4-BE49-F238E27FC236}">
                <a16:creationId xmlns:a16="http://schemas.microsoft.com/office/drawing/2014/main" id="{67175D3C-5BF4-D54F-A5FD-3BD65AE71F6A}"/>
              </a:ext>
            </a:extLst>
          </p:cNvPr>
          <p:cNvSpPr>
            <a:spLocks noGrp="1"/>
          </p:cNvSpPr>
          <p:nvPr>
            <p:ph type="pic" sz="quarter" idx="52" hasCustomPrompt="1"/>
          </p:nvPr>
        </p:nvSpPr>
        <p:spPr>
          <a:xfrm>
            <a:off x="8374913" y="1296990"/>
            <a:ext cx="914400" cy="9144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
        <p:nvSpPr>
          <p:cNvPr id="75" name="Picture Placeholder 2">
            <a:extLst>
              <a:ext uri="{FF2B5EF4-FFF2-40B4-BE49-F238E27FC236}">
                <a16:creationId xmlns:a16="http://schemas.microsoft.com/office/drawing/2014/main" id="{80F4E014-5DCF-034F-A5E6-A16F23D6F24B}"/>
              </a:ext>
            </a:extLst>
          </p:cNvPr>
          <p:cNvSpPr>
            <a:spLocks noGrp="1"/>
          </p:cNvSpPr>
          <p:nvPr>
            <p:ph type="pic" sz="quarter" idx="53" hasCustomPrompt="1"/>
          </p:nvPr>
        </p:nvSpPr>
        <p:spPr>
          <a:xfrm>
            <a:off x="674745" y="2857425"/>
            <a:ext cx="914400" cy="9144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
        <p:nvSpPr>
          <p:cNvPr id="76" name="Picture Placeholder 2">
            <a:extLst>
              <a:ext uri="{FF2B5EF4-FFF2-40B4-BE49-F238E27FC236}">
                <a16:creationId xmlns:a16="http://schemas.microsoft.com/office/drawing/2014/main" id="{5A537949-6CE1-0047-8EF3-A88643E3A092}"/>
              </a:ext>
            </a:extLst>
          </p:cNvPr>
          <p:cNvSpPr>
            <a:spLocks noGrp="1"/>
          </p:cNvSpPr>
          <p:nvPr>
            <p:ph type="pic" sz="quarter" idx="54" hasCustomPrompt="1"/>
          </p:nvPr>
        </p:nvSpPr>
        <p:spPr>
          <a:xfrm>
            <a:off x="4536328" y="2857425"/>
            <a:ext cx="914400" cy="9144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
        <p:nvSpPr>
          <p:cNvPr id="77" name="Picture Placeholder 2">
            <a:extLst>
              <a:ext uri="{FF2B5EF4-FFF2-40B4-BE49-F238E27FC236}">
                <a16:creationId xmlns:a16="http://schemas.microsoft.com/office/drawing/2014/main" id="{5C0591E1-3C08-7142-8CDA-E49751DB555B}"/>
              </a:ext>
            </a:extLst>
          </p:cNvPr>
          <p:cNvSpPr>
            <a:spLocks noGrp="1"/>
          </p:cNvSpPr>
          <p:nvPr>
            <p:ph type="pic" sz="quarter" idx="55" hasCustomPrompt="1"/>
          </p:nvPr>
        </p:nvSpPr>
        <p:spPr>
          <a:xfrm>
            <a:off x="8374913" y="2857425"/>
            <a:ext cx="914400" cy="9144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
        <p:nvSpPr>
          <p:cNvPr id="78" name="Picture Placeholder 2">
            <a:extLst>
              <a:ext uri="{FF2B5EF4-FFF2-40B4-BE49-F238E27FC236}">
                <a16:creationId xmlns:a16="http://schemas.microsoft.com/office/drawing/2014/main" id="{EBC41F7D-A270-FB4F-9DE8-02F2C307DB5D}"/>
              </a:ext>
            </a:extLst>
          </p:cNvPr>
          <p:cNvSpPr>
            <a:spLocks noGrp="1"/>
          </p:cNvSpPr>
          <p:nvPr>
            <p:ph type="pic" sz="quarter" idx="56" hasCustomPrompt="1"/>
          </p:nvPr>
        </p:nvSpPr>
        <p:spPr>
          <a:xfrm>
            <a:off x="674745" y="4261963"/>
            <a:ext cx="914400" cy="9144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
        <p:nvSpPr>
          <p:cNvPr id="79" name="Picture Placeholder 2">
            <a:extLst>
              <a:ext uri="{FF2B5EF4-FFF2-40B4-BE49-F238E27FC236}">
                <a16:creationId xmlns:a16="http://schemas.microsoft.com/office/drawing/2014/main" id="{BFAB33F4-1600-F34B-88AE-1436CBD3842E}"/>
              </a:ext>
            </a:extLst>
          </p:cNvPr>
          <p:cNvSpPr>
            <a:spLocks noGrp="1"/>
          </p:cNvSpPr>
          <p:nvPr>
            <p:ph type="pic" sz="quarter" idx="57" hasCustomPrompt="1"/>
          </p:nvPr>
        </p:nvSpPr>
        <p:spPr>
          <a:xfrm>
            <a:off x="4536328" y="4261963"/>
            <a:ext cx="914400" cy="9144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
        <p:nvSpPr>
          <p:cNvPr id="80" name="Picture Placeholder 2">
            <a:extLst>
              <a:ext uri="{FF2B5EF4-FFF2-40B4-BE49-F238E27FC236}">
                <a16:creationId xmlns:a16="http://schemas.microsoft.com/office/drawing/2014/main" id="{9A53B52A-B5DC-4E4F-989B-16B6855DCD63}"/>
              </a:ext>
            </a:extLst>
          </p:cNvPr>
          <p:cNvSpPr>
            <a:spLocks noGrp="1"/>
          </p:cNvSpPr>
          <p:nvPr>
            <p:ph type="pic" sz="quarter" idx="58" hasCustomPrompt="1"/>
          </p:nvPr>
        </p:nvSpPr>
        <p:spPr>
          <a:xfrm>
            <a:off x="8374913" y="4261963"/>
            <a:ext cx="914400" cy="9144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
        <p:nvSpPr>
          <p:cNvPr id="81" name="Picture Placeholder 4">
            <a:extLst>
              <a:ext uri="{FF2B5EF4-FFF2-40B4-BE49-F238E27FC236}">
                <a16:creationId xmlns:a16="http://schemas.microsoft.com/office/drawing/2014/main" id="{8D0CC482-DA2E-9F4A-B7C0-AE1892CEED3A}"/>
              </a:ext>
            </a:extLst>
          </p:cNvPr>
          <p:cNvSpPr>
            <a:spLocks noGrp="1"/>
          </p:cNvSpPr>
          <p:nvPr>
            <p:ph type="pic" sz="quarter" idx="60" hasCustomPrompt="1"/>
          </p:nvPr>
        </p:nvSpPr>
        <p:spPr>
          <a:xfrm>
            <a:off x="2179108" y="5727392"/>
            <a:ext cx="1292225" cy="396875"/>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Logo</a:t>
            </a:r>
          </a:p>
        </p:txBody>
      </p:sp>
      <p:sp>
        <p:nvSpPr>
          <p:cNvPr id="82" name="Picture Placeholder 4">
            <a:extLst>
              <a:ext uri="{FF2B5EF4-FFF2-40B4-BE49-F238E27FC236}">
                <a16:creationId xmlns:a16="http://schemas.microsoft.com/office/drawing/2014/main" id="{0FE10AD4-52FF-7E45-A56A-D942F40F04BD}"/>
              </a:ext>
            </a:extLst>
          </p:cNvPr>
          <p:cNvSpPr>
            <a:spLocks noGrp="1"/>
          </p:cNvSpPr>
          <p:nvPr>
            <p:ph type="pic" sz="quarter" idx="61" hasCustomPrompt="1"/>
          </p:nvPr>
        </p:nvSpPr>
        <p:spPr>
          <a:xfrm>
            <a:off x="663575" y="5727392"/>
            <a:ext cx="1292225" cy="396875"/>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Logo</a:t>
            </a:r>
          </a:p>
        </p:txBody>
      </p:sp>
      <p:sp>
        <p:nvSpPr>
          <p:cNvPr id="83" name="Picture Placeholder 4">
            <a:extLst>
              <a:ext uri="{FF2B5EF4-FFF2-40B4-BE49-F238E27FC236}">
                <a16:creationId xmlns:a16="http://schemas.microsoft.com/office/drawing/2014/main" id="{3A19F8DF-18FD-4245-A8EA-417C7DB73A1A}"/>
              </a:ext>
            </a:extLst>
          </p:cNvPr>
          <p:cNvSpPr>
            <a:spLocks noGrp="1"/>
          </p:cNvSpPr>
          <p:nvPr>
            <p:ph type="pic" sz="quarter" idx="62" hasCustomPrompt="1"/>
          </p:nvPr>
        </p:nvSpPr>
        <p:spPr>
          <a:xfrm>
            <a:off x="3694641" y="5727392"/>
            <a:ext cx="1292225" cy="396875"/>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Logo</a:t>
            </a:r>
          </a:p>
        </p:txBody>
      </p:sp>
      <p:sp>
        <p:nvSpPr>
          <p:cNvPr id="84" name="Picture Placeholder 4">
            <a:extLst>
              <a:ext uri="{FF2B5EF4-FFF2-40B4-BE49-F238E27FC236}">
                <a16:creationId xmlns:a16="http://schemas.microsoft.com/office/drawing/2014/main" id="{53371671-67D8-204D-9668-BF4780C44184}"/>
              </a:ext>
            </a:extLst>
          </p:cNvPr>
          <p:cNvSpPr>
            <a:spLocks noGrp="1"/>
          </p:cNvSpPr>
          <p:nvPr>
            <p:ph type="pic" sz="quarter" idx="63" hasCustomPrompt="1"/>
          </p:nvPr>
        </p:nvSpPr>
        <p:spPr>
          <a:xfrm>
            <a:off x="5210174" y="5727392"/>
            <a:ext cx="1292225" cy="396875"/>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Logo</a:t>
            </a:r>
          </a:p>
        </p:txBody>
      </p:sp>
      <p:sp>
        <p:nvSpPr>
          <p:cNvPr id="85" name="Picture Placeholder 4">
            <a:extLst>
              <a:ext uri="{FF2B5EF4-FFF2-40B4-BE49-F238E27FC236}">
                <a16:creationId xmlns:a16="http://schemas.microsoft.com/office/drawing/2014/main" id="{54795293-92EA-AB41-B039-76CFA9D586C6}"/>
              </a:ext>
            </a:extLst>
          </p:cNvPr>
          <p:cNvSpPr>
            <a:spLocks noGrp="1"/>
          </p:cNvSpPr>
          <p:nvPr>
            <p:ph type="pic" sz="quarter" idx="64" hasCustomPrompt="1"/>
          </p:nvPr>
        </p:nvSpPr>
        <p:spPr>
          <a:xfrm>
            <a:off x="6725707" y="5727392"/>
            <a:ext cx="1292225" cy="396875"/>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Logo</a:t>
            </a:r>
          </a:p>
        </p:txBody>
      </p:sp>
      <p:sp>
        <p:nvSpPr>
          <p:cNvPr id="86" name="Picture Placeholder 4">
            <a:extLst>
              <a:ext uri="{FF2B5EF4-FFF2-40B4-BE49-F238E27FC236}">
                <a16:creationId xmlns:a16="http://schemas.microsoft.com/office/drawing/2014/main" id="{8CC75661-C8F9-7E44-9194-7F896656371B}"/>
              </a:ext>
            </a:extLst>
          </p:cNvPr>
          <p:cNvSpPr>
            <a:spLocks noGrp="1"/>
          </p:cNvSpPr>
          <p:nvPr>
            <p:ph type="pic" sz="quarter" idx="65" hasCustomPrompt="1"/>
          </p:nvPr>
        </p:nvSpPr>
        <p:spPr>
          <a:xfrm>
            <a:off x="8241240" y="5727392"/>
            <a:ext cx="1292225" cy="396875"/>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Logo</a:t>
            </a:r>
          </a:p>
        </p:txBody>
      </p:sp>
      <p:sp>
        <p:nvSpPr>
          <p:cNvPr id="87" name="Picture Placeholder 4">
            <a:extLst>
              <a:ext uri="{FF2B5EF4-FFF2-40B4-BE49-F238E27FC236}">
                <a16:creationId xmlns:a16="http://schemas.microsoft.com/office/drawing/2014/main" id="{AE590A14-5B82-DC41-94C6-B7755117F6D6}"/>
              </a:ext>
            </a:extLst>
          </p:cNvPr>
          <p:cNvSpPr>
            <a:spLocks noGrp="1"/>
          </p:cNvSpPr>
          <p:nvPr>
            <p:ph type="pic" sz="quarter" idx="66" hasCustomPrompt="1"/>
          </p:nvPr>
        </p:nvSpPr>
        <p:spPr>
          <a:xfrm>
            <a:off x="9756773" y="5727392"/>
            <a:ext cx="1292225" cy="396875"/>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Logo</a:t>
            </a:r>
          </a:p>
        </p:txBody>
      </p:sp>
    </p:spTree>
    <p:extLst>
      <p:ext uri="{BB962C8B-B14F-4D97-AF65-F5344CB8AC3E}">
        <p14:creationId xmlns:p14="http://schemas.microsoft.com/office/powerpoint/2010/main" val="1242858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eadership Simple">
    <p:spTree>
      <p:nvGrpSpPr>
        <p:cNvPr id="1" name=""/>
        <p:cNvGrpSpPr/>
        <p:nvPr/>
      </p:nvGrpSpPr>
      <p:grpSpPr>
        <a:xfrm>
          <a:off x="0" y="0"/>
          <a:ext cx="0" cy="0"/>
          <a:chOff x="0" y="0"/>
          <a:chExt cx="0" cy="0"/>
        </a:xfrm>
      </p:grpSpPr>
      <p:sp>
        <p:nvSpPr>
          <p:cNvPr id="13" name="Text Placeholder 10">
            <a:extLst>
              <a:ext uri="{FF2B5EF4-FFF2-40B4-BE49-F238E27FC236}">
                <a16:creationId xmlns:a16="http://schemas.microsoft.com/office/drawing/2014/main" id="{01C78974-8336-324E-8B3D-811610B0FC2A}"/>
              </a:ext>
            </a:extLst>
          </p:cNvPr>
          <p:cNvSpPr>
            <a:spLocks noGrp="1"/>
          </p:cNvSpPr>
          <p:nvPr>
            <p:ph type="body" sz="quarter" idx="18" hasCustomPrompt="1"/>
          </p:nvPr>
        </p:nvSpPr>
        <p:spPr>
          <a:xfrm>
            <a:off x="667514" y="301753"/>
            <a:ext cx="7913687" cy="397032"/>
          </a:xfrm>
          <a:prstGeom prst="rect">
            <a:avLst/>
          </a:prstGeom>
        </p:spPr>
        <p:txBody>
          <a:bodyPr lIns="0" rIns="0">
            <a:spAutoFit/>
          </a:bodyPr>
          <a:lstStyle>
            <a:lvl1pPr marL="0" indent="0">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Leadership Team</a:t>
            </a:r>
          </a:p>
        </p:txBody>
      </p:sp>
      <p:sp>
        <p:nvSpPr>
          <p:cNvPr id="26" name="Text Placeholder 25">
            <a:extLst>
              <a:ext uri="{FF2B5EF4-FFF2-40B4-BE49-F238E27FC236}">
                <a16:creationId xmlns:a16="http://schemas.microsoft.com/office/drawing/2014/main" id="{0F4C27B9-98EB-264E-8C51-9219CFBEEE9D}"/>
              </a:ext>
            </a:extLst>
          </p:cNvPr>
          <p:cNvSpPr>
            <a:spLocks noGrp="1"/>
          </p:cNvSpPr>
          <p:nvPr>
            <p:ph type="body" sz="quarter" idx="20" hasCustomPrompt="1"/>
          </p:nvPr>
        </p:nvSpPr>
        <p:spPr>
          <a:xfrm>
            <a:off x="686195" y="2985733"/>
            <a:ext cx="1828799" cy="152349"/>
          </a:xfrm>
          <a:prstGeom prst="rect">
            <a:avLst/>
          </a:prstGeom>
        </p:spPr>
        <p:txBody>
          <a:bodyPr wrap="square" lIns="0" tIns="0" rIns="0" bIns="0">
            <a:spAutoFit/>
          </a:bodyPr>
          <a:lstStyle>
            <a:lvl1pPr marL="0" indent="0">
              <a:buNone/>
              <a:defRPr sz="1100" b="1" spc="151" baseline="0">
                <a:solidFill>
                  <a:srgbClr val="384967"/>
                </a:solidFill>
                <a:latin typeface="Arial" panose="020B0604020202020204" pitchFamily="34" charset="0"/>
                <a:cs typeface="Arial" panose="020B0604020202020204" pitchFamily="34" charset="0"/>
              </a:defRPr>
            </a:lvl1pPr>
            <a:lvl2pPr marL="457189" indent="0">
              <a:buNone/>
              <a:defRPr sz="1051">
                <a:solidFill>
                  <a:srgbClr val="00BFDF"/>
                </a:solidFill>
                <a:latin typeface="Arial" panose="020B0604020202020204" pitchFamily="34" charset="0"/>
                <a:cs typeface="Arial" panose="020B0604020202020204" pitchFamily="34" charset="0"/>
              </a:defRPr>
            </a:lvl2pPr>
            <a:lvl3pPr marL="914377" indent="0">
              <a:buNone/>
              <a:defRPr sz="1051">
                <a:solidFill>
                  <a:srgbClr val="00BFDF"/>
                </a:solidFill>
                <a:latin typeface="Arial" panose="020B0604020202020204" pitchFamily="34" charset="0"/>
                <a:cs typeface="Arial" panose="020B0604020202020204" pitchFamily="34" charset="0"/>
              </a:defRPr>
            </a:lvl3pPr>
            <a:lvl4pPr marL="1371566" indent="0">
              <a:buNone/>
              <a:defRPr sz="1051">
                <a:solidFill>
                  <a:srgbClr val="00BFDF"/>
                </a:solidFill>
                <a:latin typeface="Arial" panose="020B0604020202020204" pitchFamily="34" charset="0"/>
                <a:cs typeface="Arial" panose="020B0604020202020204" pitchFamily="34" charset="0"/>
              </a:defRPr>
            </a:lvl4pPr>
            <a:lvl5pPr marL="1828754" indent="0">
              <a:buNone/>
              <a:defRPr sz="1051">
                <a:solidFill>
                  <a:srgbClr val="00BFDF"/>
                </a:solidFill>
                <a:latin typeface="Arial" panose="020B0604020202020204" pitchFamily="34" charset="0"/>
                <a:cs typeface="Arial" panose="020B0604020202020204" pitchFamily="34" charset="0"/>
              </a:defRPr>
            </a:lvl5pPr>
          </a:lstStyle>
          <a:p>
            <a:pPr lvl="0"/>
            <a:r>
              <a:rPr lang="en-US" dirty="0"/>
              <a:t>NAME LAST</a:t>
            </a:r>
          </a:p>
        </p:txBody>
      </p:sp>
      <p:sp>
        <p:nvSpPr>
          <p:cNvPr id="28" name="Text Placeholder 27">
            <a:extLst>
              <a:ext uri="{FF2B5EF4-FFF2-40B4-BE49-F238E27FC236}">
                <a16:creationId xmlns:a16="http://schemas.microsoft.com/office/drawing/2014/main" id="{446E1356-3260-C74F-87A1-59889B2AA880}"/>
              </a:ext>
            </a:extLst>
          </p:cNvPr>
          <p:cNvSpPr>
            <a:spLocks noGrp="1"/>
          </p:cNvSpPr>
          <p:nvPr>
            <p:ph type="body" sz="quarter" idx="21" hasCustomPrompt="1"/>
          </p:nvPr>
        </p:nvSpPr>
        <p:spPr>
          <a:xfrm>
            <a:off x="685801" y="3190592"/>
            <a:ext cx="1511300" cy="152349"/>
          </a:xfrm>
          <a:prstGeom prst="rect">
            <a:avLst/>
          </a:prstGeom>
        </p:spPr>
        <p:txBody>
          <a:bodyPr lIns="0" tIns="0" rIns="0" bIns="0">
            <a:spAutoFit/>
          </a:bodyPr>
          <a:lstStyle>
            <a:lvl1pPr marL="0" indent="0">
              <a:buNone/>
              <a:defRPr sz="1100">
                <a:solidFill>
                  <a:schemeClr val="tx1"/>
                </a:solidFill>
                <a:latin typeface="Arial" panose="020B0604020202020204" pitchFamily="34" charset="0"/>
                <a:cs typeface="Arial" panose="020B0604020202020204" pitchFamily="34" charset="0"/>
              </a:defRPr>
            </a:lvl1pPr>
          </a:lstStyle>
          <a:p>
            <a:pPr lvl="0"/>
            <a:r>
              <a:rPr lang="en-US" dirty="0"/>
              <a:t>Job Title</a:t>
            </a:r>
          </a:p>
        </p:txBody>
      </p:sp>
      <p:sp>
        <p:nvSpPr>
          <p:cNvPr id="74" name="Text Placeholder 25">
            <a:extLst>
              <a:ext uri="{FF2B5EF4-FFF2-40B4-BE49-F238E27FC236}">
                <a16:creationId xmlns:a16="http://schemas.microsoft.com/office/drawing/2014/main" id="{03050B0E-0BFB-3344-917B-75E048C8DCAA}"/>
              </a:ext>
            </a:extLst>
          </p:cNvPr>
          <p:cNvSpPr>
            <a:spLocks noGrp="1"/>
          </p:cNvSpPr>
          <p:nvPr>
            <p:ph type="body" sz="quarter" idx="48" hasCustomPrompt="1"/>
          </p:nvPr>
        </p:nvSpPr>
        <p:spPr>
          <a:xfrm>
            <a:off x="2940298" y="2985733"/>
            <a:ext cx="1828799" cy="152349"/>
          </a:xfrm>
          <a:prstGeom prst="rect">
            <a:avLst/>
          </a:prstGeom>
        </p:spPr>
        <p:txBody>
          <a:bodyPr wrap="square" lIns="0" tIns="0" rIns="0" bIns="0">
            <a:spAutoFit/>
          </a:bodyPr>
          <a:lstStyle>
            <a:lvl1pPr marL="0" indent="0">
              <a:buNone/>
              <a:defRPr sz="1100" b="1" spc="151" baseline="0">
                <a:solidFill>
                  <a:srgbClr val="384967"/>
                </a:solidFill>
                <a:latin typeface="Arial" panose="020B0604020202020204" pitchFamily="34" charset="0"/>
                <a:cs typeface="Arial" panose="020B0604020202020204" pitchFamily="34" charset="0"/>
              </a:defRPr>
            </a:lvl1pPr>
            <a:lvl2pPr marL="457189" indent="0">
              <a:buNone/>
              <a:defRPr sz="1051">
                <a:solidFill>
                  <a:srgbClr val="00BFDF"/>
                </a:solidFill>
                <a:latin typeface="Arial" panose="020B0604020202020204" pitchFamily="34" charset="0"/>
                <a:cs typeface="Arial" panose="020B0604020202020204" pitchFamily="34" charset="0"/>
              </a:defRPr>
            </a:lvl2pPr>
            <a:lvl3pPr marL="914377" indent="0">
              <a:buNone/>
              <a:defRPr sz="1051">
                <a:solidFill>
                  <a:srgbClr val="00BFDF"/>
                </a:solidFill>
                <a:latin typeface="Arial" panose="020B0604020202020204" pitchFamily="34" charset="0"/>
                <a:cs typeface="Arial" panose="020B0604020202020204" pitchFamily="34" charset="0"/>
              </a:defRPr>
            </a:lvl3pPr>
            <a:lvl4pPr marL="1371566" indent="0">
              <a:buNone/>
              <a:defRPr sz="1051">
                <a:solidFill>
                  <a:srgbClr val="00BFDF"/>
                </a:solidFill>
                <a:latin typeface="Arial" panose="020B0604020202020204" pitchFamily="34" charset="0"/>
                <a:cs typeface="Arial" panose="020B0604020202020204" pitchFamily="34" charset="0"/>
              </a:defRPr>
            </a:lvl4pPr>
            <a:lvl5pPr marL="1828754" indent="0">
              <a:buNone/>
              <a:defRPr sz="1051">
                <a:solidFill>
                  <a:srgbClr val="00BFDF"/>
                </a:solidFill>
                <a:latin typeface="Arial" panose="020B0604020202020204" pitchFamily="34" charset="0"/>
                <a:cs typeface="Arial" panose="020B0604020202020204" pitchFamily="34" charset="0"/>
              </a:defRPr>
            </a:lvl5pPr>
          </a:lstStyle>
          <a:p>
            <a:pPr lvl="0"/>
            <a:r>
              <a:rPr lang="en-US" dirty="0"/>
              <a:t>NAME LAST</a:t>
            </a:r>
          </a:p>
        </p:txBody>
      </p:sp>
      <p:sp>
        <p:nvSpPr>
          <p:cNvPr id="75" name="Text Placeholder 27">
            <a:extLst>
              <a:ext uri="{FF2B5EF4-FFF2-40B4-BE49-F238E27FC236}">
                <a16:creationId xmlns:a16="http://schemas.microsoft.com/office/drawing/2014/main" id="{DCD0C4BE-D3BC-A049-BCE3-2BDE297BEBED}"/>
              </a:ext>
            </a:extLst>
          </p:cNvPr>
          <p:cNvSpPr>
            <a:spLocks noGrp="1"/>
          </p:cNvSpPr>
          <p:nvPr>
            <p:ph type="body" sz="quarter" idx="49" hasCustomPrompt="1"/>
          </p:nvPr>
        </p:nvSpPr>
        <p:spPr>
          <a:xfrm>
            <a:off x="2939902" y="3190592"/>
            <a:ext cx="1511300" cy="152349"/>
          </a:xfrm>
          <a:prstGeom prst="rect">
            <a:avLst/>
          </a:prstGeom>
        </p:spPr>
        <p:txBody>
          <a:bodyPr lIns="0" tIns="0" rIns="0" bIns="0">
            <a:spAutoFit/>
          </a:bodyPr>
          <a:lstStyle>
            <a:lvl1pPr marL="0" indent="0">
              <a:buNone/>
              <a:defRPr sz="1100">
                <a:solidFill>
                  <a:schemeClr val="tx1"/>
                </a:solidFill>
                <a:latin typeface="Arial" panose="020B0604020202020204" pitchFamily="34" charset="0"/>
                <a:cs typeface="Arial" panose="020B0604020202020204" pitchFamily="34" charset="0"/>
              </a:defRPr>
            </a:lvl1pPr>
          </a:lstStyle>
          <a:p>
            <a:pPr lvl="0"/>
            <a:r>
              <a:rPr lang="en-US" dirty="0"/>
              <a:t>Job Title</a:t>
            </a:r>
          </a:p>
        </p:txBody>
      </p:sp>
      <p:sp>
        <p:nvSpPr>
          <p:cNvPr id="76" name="Text Placeholder 25">
            <a:extLst>
              <a:ext uri="{FF2B5EF4-FFF2-40B4-BE49-F238E27FC236}">
                <a16:creationId xmlns:a16="http://schemas.microsoft.com/office/drawing/2014/main" id="{4C8E1B4A-CBD8-2A42-9BDB-0B4AD1C7D477}"/>
              </a:ext>
            </a:extLst>
          </p:cNvPr>
          <p:cNvSpPr>
            <a:spLocks noGrp="1"/>
          </p:cNvSpPr>
          <p:nvPr>
            <p:ph type="body" sz="quarter" idx="50" hasCustomPrompt="1"/>
          </p:nvPr>
        </p:nvSpPr>
        <p:spPr>
          <a:xfrm>
            <a:off x="5162502" y="2985733"/>
            <a:ext cx="1828799" cy="152349"/>
          </a:xfrm>
          <a:prstGeom prst="rect">
            <a:avLst/>
          </a:prstGeom>
        </p:spPr>
        <p:txBody>
          <a:bodyPr wrap="square" lIns="0" tIns="0" rIns="0" bIns="0">
            <a:spAutoFit/>
          </a:bodyPr>
          <a:lstStyle>
            <a:lvl1pPr marL="0" indent="0">
              <a:buNone/>
              <a:defRPr sz="1100" b="1" spc="151" baseline="0">
                <a:solidFill>
                  <a:srgbClr val="384967"/>
                </a:solidFill>
                <a:latin typeface="Arial" panose="020B0604020202020204" pitchFamily="34" charset="0"/>
                <a:cs typeface="Arial" panose="020B0604020202020204" pitchFamily="34" charset="0"/>
              </a:defRPr>
            </a:lvl1pPr>
            <a:lvl2pPr marL="457189" indent="0">
              <a:buNone/>
              <a:defRPr sz="1051">
                <a:solidFill>
                  <a:srgbClr val="00BFDF"/>
                </a:solidFill>
                <a:latin typeface="Arial" panose="020B0604020202020204" pitchFamily="34" charset="0"/>
                <a:cs typeface="Arial" panose="020B0604020202020204" pitchFamily="34" charset="0"/>
              </a:defRPr>
            </a:lvl2pPr>
            <a:lvl3pPr marL="914377" indent="0">
              <a:buNone/>
              <a:defRPr sz="1051">
                <a:solidFill>
                  <a:srgbClr val="00BFDF"/>
                </a:solidFill>
                <a:latin typeface="Arial" panose="020B0604020202020204" pitchFamily="34" charset="0"/>
                <a:cs typeface="Arial" panose="020B0604020202020204" pitchFamily="34" charset="0"/>
              </a:defRPr>
            </a:lvl3pPr>
            <a:lvl4pPr marL="1371566" indent="0">
              <a:buNone/>
              <a:defRPr sz="1051">
                <a:solidFill>
                  <a:srgbClr val="00BFDF"/>
                </a:solidFill>
                <a:latin typeface="Arial" panose="020B0604020202020204" pitchFamily="34" charset="0"/>
                <a:cs typeface="Arial" panose="020B0604020202020204" pitchFamily="34" charset="0"/>
              </a:defRPr>
            </a:lvl4pPr>
            <a:lvl5pPr marL="1828754" indent="0">
              <a:buNone/>
              <a:defRPr sz="1051">
                <a:solidFill>
                  <a:srgbClr val="00BFDF"/>
                </a:solidFill>
                <a:latin typeface="Arial" panose="020B0604020202020204" pitchFamily="34" charset="0"/>
                <a:cs typeface="Arial" panose="020B0604020202020204" pitchFamily="34" charset="0"/>
              </a:defRPr>
            </a:lvl5pPr>
          </a:lstStyle>
          <a:p>
            <a:pPr lvl="0"/>
            <a:r>
              <a:rPr lang="en-US" dirty="0"/>
              <a:t>NAME LAST</a:t>
            </a:r>
          </a:p>
        </p:txBody>
      </p:sp>
      <p:sp>
        <p:nvSpPr>
          <p:cNvPr id="77" name="Text Placeholder 27">
            <a:extLst>
              <a:ext uri="{FF2B5EF4-FFF2-40B4-BE49-F238E27FC236}">
                <a16:creationId xmlns:a16="http://schemas.microsoft.com/office/drawing/2014/main" id="{0046A812-1108-0146-8A9B-125723A4C8F7}"/>
              </a:ext>
            </a:extLst>
          </p:cNvPr>
          <p:cNvSpPr>
            <a:spLocks noGrp="1"/>
          </p:cNvSpPr>
          <p:nvPr>
            <p:ph type="body" sz="quarter" idx="51" hasCustomPrompt="1"/>
          </p:nvPr>
        </p:nvSpPr>
        <p:spPr>
          <a:xfrm>
            <a:off x="5162107" y="3190592"/>
            <a:ext cx="1511300" cy="152349"/>
          </a:xfrm>
          <a:prstGeom prst="rect">
            <a:avLst/>
          </a:prstGeom>
        </p:spPr>
        <p:txBody>
          <a:bodyPr lIns="0" tIns="0" rIns="0" bIns="0">
            <a:spAutoFit/>
          </a:bodyPr>
          <a:lstStyle>
            <a:lvl1pPr marL="0" indent="0">
              <a:buNone/>
              <a:defRPr sz="1100">
                <a:solidFill>
                  <a:schemeClr val="tx1"/>
                </a:solidFill>
                <a:latin typeface="Arial" panose="020B0604020202020204" pitchFamily="34" charset="0"/>
                <a:cs typeface="Arial" panose="020B0604020202020204" pitchFamily="34" charset="0"/>
              </a:defRPr>
            </a:lvl1pPr>
          </a:lstStyle>
          <a:p>
            <a:pPr lvl="0"/>
            <a:r>
              <a:rPr lang="en-US" dirty="0"/>
              <a:t>Job Title</a:t>
            </a:r>
          </a:p>
        </p:txBody>
      </p:sp>
      <p:sp>
        <p:nvSpPr>
          <p:cNvPr id="78" name="Text Placeholder 25">
            <a:extLst>
              <a:ext uri="{FF2B5EF4-FFF2-40B4-BE49-F238E27FC236}">
                <a16:creationId xmlns:a16="http://schemas.microsoft.com/office/drawing/2014/main" id="{969DD0F8-6FD1-EA49-9077-E36D098A1D52}"/>
              </a:ext>
            </a:extLst>
          </p:cNvPr>
          <p:cNvSpPr>
            <a:spLocks noGrp="1"/>
          </p:cNvSpPr>
          <p:nvPr>
            <p:ph type="body" sz="quarter" idx="52" hasCustomPrompt="1"/>
          </p:nvPr>
        </p:nvSpPr>
        <p:spPr>
          <a:xfrm>
            <a:off x="7427237" y="2985733"/>
            <a:ext cx="1828799" cy="152349"/>
          </a:xfrm>
          <a:prstGeom prst="rect">
            <a:avLst/>
          </a:prstGeom>
        </p:spPr>
        <p:txBody>
          <a:bodyPr wrap="square" lIns="0" tIns="0" rIns="0" bIns="0">
            <a:spAutoFit/>
          </a:bodyPr>
          <a:lstStyle>
            <a:lvl1pPr marL="0" indent="0">
              <a:buNone/>
              <a:defRPr sz="1100" b="1" spc="151" baseline="0">
                <a:solidFill>
                  <a:srgbClr val="384967"/>
                </a:solidFill>
                <a:latin typeface="Arial" panose="020B0604020202020204" pitchFamily="34" charset="0"/>
                <a:cs typeface="Arial" panose="020B0604020202020204" pitchFamily="34" charset="0"/>
              </a:defRPr>
            </a:lvl1pPr>
            <a:lvl2pPr marL="457189" indent="0">
              <a:buNone/>
              <a:defRPr sz="1051">
                <a:solidFill>
                  <a:srgbClr val="00BFDF"/>
                </a:solidFill>
                <a:latin typeface="Arial" panose="020B0604020202020204" pitchFamily="34" charset="0"/>
                <a:cs typeface="Arial" panose="020B0604020202020204" pitchFamily="34" charset="0"/>
              </a:defRPr>
            </a:lvl2pPr>
            <a:lvl3pPr marL="914377" indent="0">
              <a:buNone/>
              <a:defRPr sz="1051">
                <a:solidFill>
                  <a:srgbClr val="00BFDF"/>
                </a:solidFill>
                <a:latin typeface="Arial" panose="020B0604020202020204" pitchFamily="34" charset="0"/>
                <a:cs typeface="Arial" panose="020B0604020202020204" pitchFamily="34" charset="0"/>
              </a:defRPr>
            </a:lvl3pPr>
            <a:lvl4pPr marL="1371566" indent="0">
              <a:buNone/>
              <a:defRPr sz="1051">
                <a:solidFill>
                  <a:srgbClr val="00BFDF"/>
                </a:solidFill>
                <a:latin typeface="Arial" panose="020B0604020202020204" pitchFamily="34" charset="0"/>
                <a:cs typeface="Arial" panose="020B0604020202020204" pitchFamily="34" charset="0"/>
              </a:defRPr>
            </a:lvl4pPr>
            <a:lvl5pPr marL="1828754" indent="0">
              <a:buNone/>
              <a:defRPr sz="1051">
                <a:solidFill>
                  <a:srgbClr val="00BFDF"/>
                </a:solidFill>
                <a:latin typeface="Arial" panose="020B0604020202020204" pitchFamily="34" charset="0"/>
                <a:cs typeface="Arial" panose="020B0604020202020204" pitchFamily="34" charset="0"/>
              </a:defRPr>
            </a:lvl5pPr>
          </a:lstStyle>
          <a:p>
            <a:pPr lvl="0"/>
            <a:r>
              <a:rPr lang="en-US" dirty="0"/>
              <a:t>NAME LAST</a:t>
            </a:r>
          </a:p>
        </p:txBody>
      </p:sp>
      <p:sp>
        <p:nvSpPr>
          <p:cNvPr id="79" name="Text Placeholder 27">
            <a:extLst>
              <a:ext uri="{FF2B5EF4-FFF2-40B4-BE49-F238E27FC236}">
                <a16:creationId xmlns:a16="http://schemas.microsoft.com/office/drawing/2014/main" id="{1BCECD2C-62A3-FE47-A087-8C06FA39CEE1}"/>
              </a:ext>
            </a:extLst>
          </p:cNvPr>
          <p:cNvSpPr>
            <a:spLocks noGrp="1"/>
          </p:cNvSpPr>
          <p:nvPr>
            <p:ph type="body" sz="quarter" idx="53" hasCustomPrompt="1"/>
          </p:nvPr>
        </p:nvSpPr>
        <p:spPr>
          <a:xfrm>
            <a:off x="7426842" y="3190592"/>
            <a:ext cx="1511300" cy="152349"/>
          </a:xfrm>
          <a:prstGeom prst="rect">
            <a:avLst/>
          </a:prstGeom>
        </p:spPr>
        <p:txBody>
          <a:bodyPr lIns="0" tIns="0" rIns="0" bIns="0">
            <a:spAutoFit/>
          </a:bodyPr>
          <a:lstStyle>
            <a:lvl1pPr marL="0" indent="0">
              <a:buNone/>
              <a:defRPr sz="1100">
                <a:solidFill>
                  <a:schemeClr val="tx1"/>
                </a:solidFill>
                <a:latin typeface="Arial" panose="020B0604020202020204" pitchFamily="34" charset="0"/>
                <a:cs typeface="Arial" panose="020B0604020202020204" pitchFamily="34" charset="0"/>
              </a:defRPr>
            </a:lvl1pPr>
          </a:lstStyle>
          <a:p>
            <a:pPr lvl="0"/>
            <a:r>
              <a:rPr lang="en-US" dirty="0"/>
              <a:t>Job Title</a:t>
            </a:r>
          </a:p>
        </p:txBody>
      </p:sp>
      <p:sp>
        <p:nvSpPr>
          <p:cNvPr id="80" name="Text Placeholder 25">
            <a:extLst>
              <a:ext uri="{FF2B5EF4-FFF2-40B4-BE49-F238E27FC236}">
                <a16:creationId xmlns:a16="http://schemas.microsoft.com/office/drawing/2014/main" id="{24A756CA-9778-024D-A104-4F79C32D51EB}"/>
              </a:ext>
            </a:extLst>
          </p:cNvPr>
          <p:cNvSpPr>
            <a:spLocks noGrp="1"/>
          </p:cNvSpPr>
          <p:nvPr>
            <p:ph type="body" sz="quarter" idx="54" hasCustomPrompt="1"/>
          </p:nvPr>
        </p:nvSpPr>
        <p:spPr>
          <a:xfrm>
            <a:off x="9660074" y="2985733"/>
            <a:ext cx="1828799" cy="152349"/>
          </a:xfrm>
          <a:prstGeom prst="rect">
            <a:avLst/>
          </a:prstGeom>
        </p:spPr>
        <p:txBody>
          <a:bodyPr wrap="square" lIns="0" tIns="0" rIns="0" bIns="0">
            <a:spAutoFit/>
          </a:bodyPr>
          <a:lstStyle>
            <a:lvl1pPr marL="0" indent="0">
              <a:buNone/>
              <a:defRPr sz="1100" b="1" spc="151" baseline="0">
                <a:solidFill>
                  <a:srgbClr val="384967"/>
                </a:solidFill>
                <a:latin typeface="Arial" panose="020B0604020202020204" pitchFamily="34" charset="0"/>
                <a:cs typeface="Arial" panose="020B0604020202020204" pitchFamily="34" charset="0"/>
              </a:defRPr>
            </a:lvl1pPr>
            <a:lvl2pPr marL="457189" indent="0">
              <a:buNone/>
              <a:defRPr sz="1051">
                <a:solidFill>
                  <a:srgbClr val="00BFDF"/>
                </a:solidFill>
                <a:latin typeface="Arial" panose="020B0604020202020204" pitchFamily="34" charset="0"/>
                <a:cs typeface="Arial" panose="020B0604020202020204" pitchFamily="34" charset="0"/>
              </a:defRPr>
            </a:lvl2pPr>
            <a:lvl3pPr marL="914377" indent="0">
              <a:buNone/>
              <a:defRPr sz="1051">
                <a:solidFill>
                  <a:srgbClr val="00BFDF"/>
                </a:solidFill>
                <a:latin typeface="Arial" panose="020B0604020202020204" pitchFamily="34" charset="0"/>
                <a:cs typeface="Arial" panose="020B0604020202020204" pitchFamily="34" charset="0"/>
              </a:defRPr>
            </a:lvl3pPr>
            <a:lvl4pPr marL="1371566" indent="0">
              <a:buNone/>
              <a:defRPr sz="1051">
                <a:solidFill>
                  <a:srgbClr val="00BFDF"/>
                </a:solidFill>
                <a:latin typeface="Arial" panose="020B0604020202020204" pitchFamily="34" charset="0"/>
                <a:cs typeface="Arial" panose="020B0604020202020204" pitchFamily="34" charset="0"/>
              </a:defRPr>
            </a:lvl4pPr>
            <a:lvl5pPr marL="1828754" indent="0">
              <a:buNone/>
              <a:defRPr sz="1051">
                <a:solidFill>
                  <a:srgbClr val="00BFDF"/>
                </a:solidFill>
                <a:latin typeface="Arial" panose="020B0604020202020204" pitchFamily="34" charset="0"/>
                <a:cs typeface="Arial" panose="020B0604020202020204" pitchFamily="34" charset="0"/>
              </a:defRPr>
            </a:lvl5pPr>
          </a:lstStyle>
          <a:p>
            <a:pPr lvl="0"/>
            <a:r>
              <a:rPr lang="en-US" dirty="0"/>
              <a:t>NAME LAST</a:t>
            </a:r>
          </a:p>
        </p:txBody>
      </p:sp>
      <p:sp>
        <p:nvSpPr>
          <p:cNvPr id="81" name="Text Placeholder 27">
            <a:extLst>
              <a:ext uri="{FF2B5EF4-FFF2-40B4-BE49-F238E27FC236}">
                <a16:creationId xmlns:a16="http://schemas.microsoft.com/office/drawing/2014/main" id="{F7F3BDE4-9314-1245-BA23-4A9AA9FB6F36}"/>
              </a:ext>
            </a:extLst>
          </p:cNvPr>
          <p:cNvSpPr>
            <a:spLocks noGrp="1"/>
          </p:cNvSpPr>
          <p:nvPr>
            <p:ph type="body" sz="quarter" idx="55" hasCustomPrompt="1"/>
          </p:nvPr>
        </p:nvSpPr>
        <p:spPr>
          <a:xfrm>
            <a:off x="9659679" y="3190592"/>
            <a:ext cx="1511300" cy="152349"/>
          </a:xfrm>
          <a:prstGeom prst="rect">
            <a:avLst/>
          </a:prstGeom>
        </p:spPr>
        <p:txBody>
          <a:bodyPr lIns="0" tIns="0" rIns="0" bIns="0">
            <a:spAutoFit/>
          </a:bodyPr>
          <a:lstStyle>
            <a:lvl1pPr marL="0" indent="0">
              <a:buNone/>
              <a:defRPr sz="1100">
                <a:solidFill>
                  <a:schemeClr val="tx1"/>
                </a:solidFill>
                <a:latin typeface="Arial" panose="020B0604020202020204" pitchFamily="34" charset="0"/>
                <a:cs typeface="Arial" panose="020B0604020202020204" pitchFamily="34" charset="0"/>
              </a:defRPr>
            </a:lvl1pPr>
          </a:lstStyle>
          <a:p>
            <a:pPr lvl="0"/>
            <a:r>
              <a:rPr lang="en-US" dirty="0"/>
              <a:t>Job Title</a:t>
            </a:r>
          </a:p>
        </p:txBody>
      </p:sp>
      <p:sp>
        <p:nvSpPr>
          <p:cNvPr id="86" name="Text Placeholder 25">
            <a:extLst>
              <a:ext uri="{FF2B5EF4-FFF2-40B4-BE49-F238E27FC236}">
                <a16:creationId xmlns:a16="http://schemas.microsoft.com/office/drawing/2014/main" id="{C5AB83E3-020D-C140-9FD4-A3418EED8D92}"/>
              </a:ext>
            </a:extLst>
          </p:cNvPr>
          <p:cNvSpPr>
            <a:spLocks noGrp="1"/>
          </p:cNvSpPr>
          <p:nvPr>
            <p:ph type="body" sz="quarter" idx="56" hasCustomPrompt="1"/>
          </p:nvPr>
        </p:nvSpPr>
        <p:spPr>
          <a:xfrm>
            <a:off x="686195" y="5484385"/>
            <a:ext cx="1828799" cy="152349"/>
          </a:xfrm>
          <a:prstGeom prst="rect">
            <a:avLst/>
          </a:prstGeom>
        </p:spPr>
        <p:txBody>
          <a:bodyPr wrap="square" lIns="0" tIns="0" rIns="0" bIns="0">
            <a:spAutoFit/>
          </a:bodyPr>
          <a:lstStyle>
            <a:lvl1pPr marL="0" indent="0">
              <a:buNone/>
              <a:defRPr sz="1100" b="1" spc="151" baseline="0">
                <a:solidFill>
                  <a:srgbClr val="384967"/>
                </a:solidFill>
                <a:latin typeface="Arial" panose="020B0604020202020204" pitchFamily="34" charset="0"/>
                <a:cs typeface="Arial" panose="020B0604020202020204" pitchFamily="34" charset="0"/>
              </a:defRPr>
            </a:lvl1pPr>
            <a:lvl2pPr marL="457189" indent="0">
              <a:buNone/>
              <a:defRPr sz="1051">
                <a:solidFill>
                  <a:srgbClr val="00BFDF"/>
                </a:solidFill>
                <a:latin typeface="Arial" panose="020B0604020202020204" pitchFamily="34" charset="0"/>
                <a:cs typeface="Arial" panose="020B0604020202020204" pitchFamily="34" charset="0"/>
              </a:defRPr>
            </a:lvl2pPr>
            <a:lvl3pPr marL="914377" indent="0">
              <a:buNone/>
              <a:defRPr sz="1051">
                <a:solidFill>
                  <a:srgbClr val="00BFDF"/>
                </a:solidFill>
                <a:latin typeface="Arial" panose="020B0604020202020204" pitchFamily="34" charset="0"/>
                <a:cs typeface="Arial" panose="020B0604020202020204" pitchFamily="34" charset="0"/>
              </a:defRPr>
            </a:lvl3pPr>
            <a:lvl4pPr marL="1371566" indent="0">
              <a:buNone/>
              <a:defRPr sz="1051">
                <a:solidFill>
                  <a:srgbClr val="00BFDF"/>
                </a:solidFill>
                <a:latin typeface="Arial" panose="020B0604020202020204" pitchFamily="34" charset="0"/>
                <a:cs typeface="Arial" panose="020B0604020202020204" pitchFamily="34" charset="0"/>
              </a:defRPr>
            </a:lvl4pPr>
            <a:lvl5pPr marL="1828754" indent="0">
              <a:buNone/>
              <a:defRPr sz="1051">
                <a:solidFill>
                  <a:srgbClr val="00BFDF"/>
                </a:solidFill>
                <a:latin typeface="Arial" panose="020B0604020202020204" pitchFamily="34" charset="0"/>
                <a:cs typeface="Arial" panose="020B0604020202020204" pitchFamily="34" charset="0"/>
              </a:defRPr>
            </a:lvl5pPr>
          </a:lstStyle>
          <a:p>
            <a:pPr lvl="0"/>
            <a:r>
              <a:rPr lang="en-US" dirty="0"/>
              <a:t>NAME LAST</a:t>
            </a:r>
          </a:p>
        </p:txBody>
      </p:sp>
      <p:sp>
        <p:nvSpPr>
          <p:cNvPr id="87" name="Text Placeholder 27">
            <a:extLst>
              <a:ext uri="{FF2B5EF4-FFF2-40B4-BE49-F238E27FC236}">
                <a16:creationId xmlns:a16="http://schemas.microsoft.com/office/drawing/2014/main" id="{944378B7-5919-2B49-A0F2-B77196572383}"/>
              </a:ext>
            </a:extLst>
          </p:cNvPr>
          <p:cNvSpPr>
            <a:spLocks noGrp="1"/>
          </p:cNvSpPr>
          <p:nvPr>
            <p:ph type="body" sz="quarter" idx="57" hasCustomPrompt="1"/>
          </p:nvPr>
        </p:nvSpPr>
        <p:spPr>
          <a:xfrm>
            <a:off x="685801" y="5689244"/>
            <a:ext cx="1511300" cy="152349"/>
          </a:xfrm>
          <a:prstGeom prst="rect">
            <a:avLst/>
          </a:prstGeom>
        </p:spPr>
        <p:txBody>
          <a:bodyPr lIns="0" tIns="0" rIns="0" bIns="0">
            <a:spAutoFit/>
          </a:bodyPr>
          <a:lstStyle>
            <a:lvl1pPr marL="0" indent="0">
              <a:buNone/>
              <a:defRPr sz="1100">
                <a:solidFill>
                  <a:schemeClr val="tx1"/>
                </a:solidFill>
                <a:latin typeface="Arial" panose="020B0604020202020204" pitchFamily="34" charset="0"/>
                <a:cs typeface="Arial" panose="020B0604020202020204" pitchFamily="34" charset="0"/>
              </a:defRPr>
            </a:lvl1pPr>
          </a:lstStyle>
          <a:p>
            <a:pPr lvl="0"/>
            <a:r>
              <a:rPr lang="en-US" dirty="0"/>
              <a:t>Job Title</a:t>
            </a:r>
          </a:p>
        </p:txBody>
      </p:sp>
      <p:sp>
        <p:nvSpPr>
          <p:cNvPr id="88" name="Text Placeholder 25">
            <a:extLst>
              <a:ext uri="{FF2B5EF4-FFF2-40B4-BE49-F238E27FC236}">
                <a16:creationId xmlns:a16="http://schemas.microsoft.com/office/drawing/2014/main" id="{0F3D7865-C147-4241-886E-132FE5BB2E87}"/>
              </a:ext>
            </a:extLst>
          </p:cNvPr>
          <p:cNvSpPr>
            <a:spLocks noGrp="1"/>
          </p:cNvSpPr>
          <p:nvPr>
            <p:ph type="body" sz="quarter" idx="58" hasCustomPrompt="1"/>
          </p:nvPr>
        </p:nvSpPr>
        <p:spPr>
          <a:xfrm>
            <a:off x="2940298" y="5484385"/>
            <a:ext cx="1828799" cy="152349"/>
          </a:xfrm>
          <a:prstGeom prst="rect">
            <a:avLst/>
          </a:prstGeom>
        </p:spPr>
        <p:txBody>
          <a:bodyPr wrap="square" lIns="0" tIns="0" rIns="0" bIns="0">
            <a:spAutoFit/>
          </a:bodyPr>
          <a:lstStyle>
            <a:lvl1pPr marL="0" indent="0">
              <a:buNone/>
              <a:defRPr sz="1100" b="1" spc="151" baseline="0">
                <a:solidFill>
                  <a:srgbClr val="384967"/>
                </a:solidFill>
                <a:latin typeface="Arial" panose="020B0604020202020204" pitchFamily="34" charset="0"/>
                <a:cs typeface="Arial" panose="020B0604020202020204" pitchFamily="34" charset="0"/>
              </a:defRPr>
            </a:lvl1pPr>
            <a:lvl2pPr marL="457189" indent="0">
              <a:buNone/>
              <a:defRPr sz="1051">
                <a:solidFill>
                  <a:srgbClr val="00BFDF"/>
                </a:solidFill>
                <a:latin typeface="Arial" panose="020B0604020202020204" pitchFamily="34" charset="0"/>
                <a:cs typeface="Arial" panose="020B0604020202020204" pitchFamily="34" charset="0"/>
              </a:defRPr>
            </a:lvl2pPr>
            <a:lvl3pPr marL="914377" indent="0">
              <a:buNone/>
              <a:defRPr sz="1051">
                <a:solidFill>
                  <a:srgbClr val="00BFDF"/>
                </a:solidFill>
                <a:latin typeface="Arial" panose="020B0604020202020204" pitchFamily="34" charset="0"/>
                <a:cs typeface="Arial" panose="020B0604020202020204" pitchFamily="34" charset="0"/>
              </a:defRPr>
            </a:lvl3pPr>
            <a:lvl4pPr marL="1371566" indent="0">
              <a:buNone/>
              <a:defRPr sz="1051">
                <a:solidFill>
                  <a:srgbClr val="00BFDF"/>
                </a:solidFill>
                <a:latin typeface="Arial" panose="020B0604020202020204" pitchFamily="34" charset="0"/>
                <a:cs typeface="Arial" panose="020B0604020202020204" pitchFamily="34" charset="0"/>
              </a:defRPr>
            </a:lvl4pPr>
            <a:lvl5pPr marL="1828754" indent="0">
              <a:buNone/>
              <a:defRPr sz="1051">
                <a:solidFill>
                  <a:srgbClr val="00BFDF"/>
                </a:solidFill>
                <a:latin typeface="Arial" panose="020B0604020202020204" pitchFamily="34" charset="0"/>
                <a:cs typeface="Arial" panose="020B0604020202020204" pitchFamily="34" charset="0"/>
              </a:defRPr>
            </a:lvl5pPr>
          </a:lstStyle>
          <a:p>
            <a:pPr lvl="0"/>
            <a:r>
              <a:rPr lang="en-US" dirty="0"/>
              <a:t>NAME LAST</a:t>
            </a:r>
          </a:p>
        </p:txBody>
      </p:sp>
      <p:sp>
        <p:nvSpPr>
          <p:cNvPr id="89" name="Text Placeholder 27">
            <a:extLst>
              <a:ext uri="{FF2B5EF4-FFF2-40B4-BE49-F238E27FC236}">
                <a16:creationId xmlns:a16="http://schemas.microsoft.com/office/drawing/2014/main" id="{9D145DFF-363E-C24F-B599-689F75821F72}"/>
              </a:ext>
            </a:extLst>
          </p:cNvPr>
          <p:cNvSpPr>
            <a:spLocks noGrp="1"/>
          </p:cNvSpPr>
          <p:nvPr>
            <p:ph type="body" sz="quarter" idx="59" hasCustomPrompt="1"/>
          </p:nvPr>
        </p:nvSpPr>
        <p:spPr>
          <a:xfrm>
            <a:off x="2939902" y="5689244"/>
            <a:ext cx="1511300" cy="152349"/>
          </a:xfrm>
          <a:prstGeom prst="rect">
            <a:avLst/>
          </a:prstGeom>
        </p:spPr>
        <p:txBody>
          <a:bodyPr lIns="0" tIns="0" rIns="0" bIns="0">
            <a:spAutoFit/>
          </a:bodyPr>
          <a:lstStyle>
            <a:lvl1pPr marL="0" indent="0">
              <a:buNone/>
              <a:defRPr sz="1100">
                <a:solidFill>
                  <a:schemeClr val="tx1"/>
                </a:solidFill>
                <a:latin typeface="Arial" panose="020B0604020202020204" pitchFamily="34" charset="0"/>
                <a:cs typeface="Arial" panose="020B0604020202020204" pitchFamily="34" charset="0"/>
              </a:defRPr>
            </a:lvl1pPr>
          </a:lstStyle>
          <a:p>
            <a:pPr lvl="0"/>
            <a:r>
              <a:rPr lang="en-US" dirty="0"/>
              <a:t>Job Title</a:t>
            </a:r>
          </a:p>
        </p:txBody>
      </p:sp>
      <p:sp>
        <p:nvSpPr>
          <p:cNvPr id="90" name="Text Placeholder 25">
            <a:extLst>
              <a:ext uri="{FF2B5EF4-FFF2-40B4-BE49-F238E27FC236}">
                <a16:creationId xmlns:a16="http://schemas.microsoft.com/office/drawing/2014/main" id="{6FE82F6A-3390-ED45-A848-145623848FA6}"/>
              </a:ext>
            </a:extLst>
          </p:cNvPr>
          <p:cNvSpPr>
            <a:spLocks noGrp="1"/>
          </p:cNvSpPr>
          <p:nvPr>
            <p:ph type="body" sz="quarter" idx="60" hasCustomPrompt="1"/>
          </p:nvPr>
        </p:nvSpPr>
        <p:spPr>
          <a:xfrm>
            <a:off x="5162502" y="5484385"/>
            <a:ext cx="1828799" cy="152349"/>
          </a:xfrm>
          <a:prstGeom prst="rect">
            <a:avLst/>
          </a:prstGeom>
        </p:spPr>
        <p:txBody>
          <a:bodyPr wrap="square" lIns="0" tIns="0" rIns="0" bIns="0">
            <a:spAutoFit/>
          </a:bodyPr>
          <a:lstStyle>
            <a:lvl1pPr marL="0" indent="0">
              <a:buNone/>
              <a:defRPr sz="1100" b="1" spc="151" baseline="0">
                <a:solidFill>
                  <a:srgbClr val="384967"/>
                </a:solidFill>
                <a:latin typeface="Arial" panose="020B0604020202020204" pitchFamily="34" charset="0"/>
                <a:cs typeface="Arial" panose="020B0604020202020204" pitchFamily="34" charset="0"/>
              </a:defRPr>
            </a:lvl1pPr>
            <a:lvl2pPr marL="457189" indent="0">
              <a:buNone/>
              <a:defRPr sz="1051">
                <a:solidFill>
                  <a:srgbClr val="00BFDF"/>
                </a:solidFill>
                <a:latin typeface="Arial" panose="020B0604020202020204" pitchFamily="34" charset="0"/>
                <a:cs typeface="Arial" panose="020B0604020202020204" pitchFamily="34" charset="0"/>
              </a:defRPr>
            </a:lvl2pPr>
            <a:lvl3pPr marL="914377" indent="0">
              <a:buNone/>
              <a:defRPr sz="1051">
                <a:solidFill>
                  <a:srgbClr val="00BFDF"/>
                </a:solidFill>
                <a:latin typeface="Arial" panose="020B0604020202020204" pitchFamily="34" charset="0"/>
                <a:cs typeface="Arial" panose="020B0604020202020204" pitchFamily="34" charset="0"/>
              </a:defRPr>
            </a:lvl3pPr>
            <a:lvl4pPr marL="1371566" indent="0">
              <a:buNone/>
              <a:defRPr sz="1051">
                <a:solidFill>
                  <a:srgbClr val="00BFDF"/>
                </a:solidFill>
                <a:latin typeface="Arial" panose="020B0604020202020204" pitchFamily="34" charset="0"/>
                <a:cs typeface="Arial" panose="020B0604020202020204" pitchFamily="34" charset="0"/>
              </a:defRPr>
            </a:lvl4pPr>
            <a:lvl5pPr marL="1828754" indent="0">
              <a:buNone/>
              <a:defRPr sz="1051">
                <a:solidFill>
                  <a:srgbClr val="00BFDF"/>
                </a:solidFill>
                <a:latin typeface="Arial" panose="020B0604020202020204" pitchFamily="34" charset="0"/>
                <a:cs typeface="Arial" panose="020B0604020202020204" pitchFamily="34" charset="0"/>
              </a:defRPr>
            </a:lvl5pPr>
          </a:lstStyle>
          <a:p>
            <a:pPr lvl="0"/>
            <a:r>
              <a:rPr lang="en-US" dirty="0"/>
              <a:t>NAME LAST</a:t>
            </a:r>
          </a:p>
        </p:txBody>
      </p:sp>
      <p:sp>
        <p:nvSpPr>
          <p:cNvPr id="91" name="Text Placeholder 27">
            <a:extLst>
              <a:ext uri="{FF2B5EF4-FFF2-40B4-BE49-F238E27FC236}">
                <a16:creationId xmlns:a16="http://schemas.microsoft.com/office/drawing/2014/main" id="{53EE4A52-04E5-3B4E-A9E6-99DFD38A08A9}"/>
              </a:ext>
            </a:extLst>
          </p:cNvPr>
          <p:cNvSpPr>
            <a:spLocks noGrp="1"/>
          </p:cNvSpPr>
          <p:nvPr>
            <p:ph type="body" sz="quarter" idx="61" hasCustomPrompt="1"/>
          </p:nvPr>
        </p:nvSpPr>
        <p:spPr>
          <a:xfrm>
            <a:off x="5162107" y="5689244"/>
            <a:ext cx="1511300" cy="152349"/>
          </a:xfrm>
          <a:prstGeom prst="rect">
            <a:avLst/>
          </a:prstGeom>
        </p:spPr>
        <p:txBody>
          <a:bodyPr lIns="0" tIns="0" rIns="0" bIns="0">
            <a:spAutoFit/>
          </a:bodyPr>
          <a:lstStyle>
            <a:lvl1pPr marL="0" indent="0">
              <a:buNone/>
              <a:defRPr sz="1100">
                <a:solidFill>
                  <a:schemeClr val="tx1"/>
                </a:solidFill>
                <a:latin typeface="Arial" panose="020B0604020202020204" pitchFamily="34" charset="0"/>
                <a:cs typeface="Arial" panose="020B0604020202020204" pitchFamily="34" charset="0"/>
              </a:defRPr>
            </a:lvl1pPr>
          </a:lstStyle>
          <a:p>
            <a:pPr lvl="0"/>
            <a:r>
              <a:rPr lang="en-US" dirty="0"/>
              <a:t>Job Title</a:t>
            </a:r>
          </a:p>
        </p:txBody>
      </p:sp>
      <p:sp>
        <p:nvSpPr>
          <p:cNvPr id="92" name="Text Placeholder 25">
            <a:extLst>
              <a:ext uri="{FF2B5EF4-FFF2-40B4-BE49-F238E27FC236}">
                <a16:creationId xmlns:a16="http://schemas.microsoft.com/office/drawing/2014/main" id="{1A2DFC5C-2A0F-4247-9AAA-262A1BFEC1BD}"/>
              </a:ext>
            </a:extLst>
          </p:cNvPr>
          <p:cNvSpPr>
            <a:spLocks noGrp="1"/>
          </p:cNvSpPr>
          <p:nvPr>
            <p:ph type="body" sz="quarter" idx="62" hasCustomPrompt="1"/>
          </p:nvPr>
        </p:nvSpPr>
        <p:spPr>
          <a:xfrm>
            <a:off x="7427237" y="5484385"/>
            <a:ext cx="1828799" cy="152349"/>
          </a:xfrm>
          <a:prstGeom prst="rect">
            <a:avLst/>
          </a:prstGeom>
        </p:spPr>
        <p:txBody>
          <a:bodyPr wrap="square" lIns="0" tIns="0" rIns="0" bIns="0">
            <a:spAutoFit/>
          </a:bodyPr>
          <a:lstStyle>
            <a:lvl1pPr marL="0" indent="0">
              <a:buNone/>
              <a:defRPr sz="1100" b="1" spc="151" baseline="0">
                <a:solidFill>
                  <a:srgbClr val="384967"/>
                </a:solidFill>
                <a:latin typeface="Arial" panose="020B0604020202020204" pitchFamily="34" charset="0"/>
                <a:cs typeface="Arial" panose="020B0604020202020204" pitchFamily="34" charset="0"/>
              </a:defRPr>
            </a:lvl1pPr>
            <a:lvl2pPr marL="457189" indent="0">
              <a:buNone/>
              <a:defRPr sz="1051">
                <a:solidFill>
                  <a:srgbClr val="00BFDF"/>
                </a:solidFill>
                <a:latin typeface="Arial" panose="020B0604020202020204" pitchFamily="34" charset="0"/>
                <a:cs typeface="Arial" panose="020B0604020202020204" pitchFamily="34" charset="0"/>
              </a:defRPr>
            </a:lvl2pPr>
            <a:lvl3pPr marL="914377" indent="0">
              <a:buNone/>
              <a:defRPr sz="1051">
                <a:solidFill>
                  <a:srgbClr val="00BFDF"/>
                </a:solidFill>
                <a:latin typeface="Arial" panose="020B0604020202020204" pitchFamily="34" charset="0"/>
                <a:cs typeface="Arial" panose="020B0604020202020204" pitchFamily="34" charset="0"/>
              </a:defRPr>
            </a:lvl3pPr>
            <a:lvl4pPr marL="1371566" indent="0">
              <a:buNone/>
              <a:defRPr sz="1051">
                <a:solidFill>
                  <a:srgbClr val="00BFDF"/>
                </a:solidFill>
                <a:latin typeface="Arial" panose="020B0604020202020204" pitchFamily="34" charset="0"/>
                <a:cs typeface="Arial" panose="020B0604020202020204" pitchFamily="34" charset="0"/>
              </a:defRPr>
            </a:lvl4pPr>
            <a:lvl5pPr marL="1828754" indent="0">
              <a:buNone/>
              <a:defRPr sz="1051">
                <a:solidFill>
                  <a:srgbClr val="00BFDF"/>
                </a:solidFill>
                <a:latin typeface="Arial" panose="020B0604020202020204" pitchFamily="34" charset="0"/>
                <a:cs typeface="Arial" panose="020B0604020202020204" pitchFamily="34" charset="0"/>
              </a:defRPr>
            </a:lvl5pPr>
          </a:lstStyle>
          <a:p>
            <a:pPr lvl="0"/>
            <a:r>
              <a:rPr lang="en-US" dirty="0"/>
              <a:t>NAME LAST</a:t>
            </a:r>
          </a:p>
        </p:txBody>
      </p:sp>
      <p:sp>
        <p:nvSpPr>
          <p:cNvPr id="93" name="Text Placeholder 27">
            <a:extLst>
              <a:ext uri="{FF2B5EF4-FFF2-40B4-BE49-F238E27FC236}">
                <a16:creationId xmlns:a16="http://schemas.microsoft.com/office/drawing/2014/main" id="{3BA6A568-1BCF-7147-BD1A-F29FF6B2FCA8}"/>
              </a:ext>
            </a:extLst>
          </p:cNvPr>
          <p:cNvSpPr>
            <a:spLocks noGrp="1"/>
          </p:cNvSpPr>
          <p:nvPr>
            <p:ph type="body" sz="quarter" idx="63" hasCustomPrompt="1"/>
          </p:nvPr>
        </p:nvSpPr>
        <p:spPr>
          <a:xfrm>
            <a:off x="7426842" y="5689244"/>
            <a:ext cx="1511300" cy="152349"/>
          </a:xfrm>
          <a:prstGeom prst="rect">
            <a:avLst/>
          </a:prstGeom>
        </p:spPr>
        <p:txBody>
          <a:bodyPr lIns="0" tIns="0" rIns="0" bIns="0">
            <a:spAutoFit/>
          </a:bodyPr>
          <a:lstStyle>
            <a:lvl1pPr marL="0" indent="0">
              <a:buNone/>
              <a:defRPr sz="1100">
                <a:solidFill>
                  <a:schemeClr val="tx1"/>
                </a:solidFill>
                <a:latin typeface="Arial" panose="020B0604020202020204" pitchFamily="34" charset="0"/>
                <a:cs typeface="Arial" panose="020B0604020202020204" pitchFamily="34" charset="0"/>
              </a:defRPr>
            </a:lvl1pPr>
          </a:lstStyle>
          <a:p>
            <a:pPr lvl="0"/>
            <a:r>
              <a:rPr lang="en-US" dirty="0"/>
              <a:t>Job Title</a:t>
            </a:r>
          </a:p>
        </p:txBody>
      </p:sp>
      <p:sp>
        <p:nvSpPr>
          <p:cNvPr id="3" name="Picture Placeholder 2">
            <a:extLst>
              <a:ext uri="{FF2B5EF4-FFF2-40B4-BE49-F238E27FC236}">
                <a16:creationId xmlns:a16="http://schemas.microsoft.com/office/drawing/2014/main" id="{91C421FC-2A96-8D44-A30F-DD411E5C81D4}"/>
              </a:ext>
            </a:extLst>
          </p:cNvPr>
          <p:cNvSpPr>
            <a:spLocks noGrp="1"/>
          </p:cNvSpPr>
          <p:nvPr>
            <p:ph type="pic" sz="quarter" idx="64" hasCustomPrompt="1"/>
          </p:nvPr>
        </p:nvSpPr>
        <p:spPr>
          <a:xfrm>
            <a:off x="685800" y="1066800"/>
            <a:ext cx="1828800" cy="18288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
        <p:nvSpPr>
          <p:cNvPr id="39" name="Picture Placeholder 2">
            <a:extLst>
              <a:ext uri="{FF2B5EF4-FFF2-40B4-BE49-F238E27FC236}">
                <a16:creationId xmlns:a16="http://schemas.microsoft.com/office/drawing/2014/main" id="{F6ADF75D-AFC0-7A44-8FA0-3B2ADEEB2573}"/>
              </a:ext>
            </a:extLst>
          </p:cNvPr>
          <p:cNvSpPr>
            <a:spLocks noGrp="1"/>
          </p:cNvSpPr>
          <p:nvPr>
            <p:ph type="pic" sz="quarter" idx="65" hasCustomPrompt="1"/>
          </p:nvPr>
        </p:nvSpPr>
        <p:spPr>
          <a:xfrm>
            <a:off x="2933417" y="1066800"/>
            <a:ext cx="1828800" cy="18288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
        <p:nvSpPr>
          <p:cNvPr id="40" name="Picture Placeholder 2">
            <a:extLst>
              <a:ext uri="{FF2B5EF4-FFF2-40B4-BE49-F238E27FC236}">
                <a16:creationId xmlns:a16="http://schemas.microsoft.com/office/drawing/2014/main" id="{683EB0EB-0418-CE4B-A6DF-36BFD01C1F16}"/>
              </a:ext>
            </a:extLst>
          </p:cNvPr>
          <p:cNvSpPr>
            <a:spLocks noGrp="1"/>
          </p:cNvSpPr>
          <p:nvPr>
            <p:ph type="pic" sz="quarter" idx="66" hasCustomPrompt="1"/>
          </p:nvPr>
        </p:nvSpPr>
        <p:spPr>
          <a:xfrm>
            <a:off x="5162107" y="1066800"/>
            <a:ext cx="1828800" cy="18288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
        <p:nvSpPr>
          <p:cNvPr id="41" name="Picture Placeholder 2">
            <a:extLst>
              <a:ext uri="{FF2B5EF4-FFF2-40B4-BE49-F238E27FC236}">
                <a16:creationId xmlns:a16="http://schemas.microsoft.com/office/drawing/2014/main" id="{8395DD5D-DEFC-5C4C-AFE0-08F69906EDCF}"/>
              </a:ext>
            </a:extLst>
          </p:cNvPr>
          <p:cNvSpPr>
            <a:spLocks noGrp="1"/>
          </p:cNvSpPr>
          <p:nvPr>
            <p:ph type="pic" sz="quarter" idx="67" hasCustomPrompt="1"/>
          </p:nvPr>
        </p:nvSpPr>
        <p:spPr>
          <a:xfrm>
            <a:off x="7426842" y="1066800"/>
            <a:ext cx="1828800" cy="18288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
        <p:nvSpPr>
          <p:cNvPr id="42" name="Picture Placeholder 2">
            <a:extLst>
              <a:ext uri="{FF2B5EF4-FFF2-40B4-BE49-F238E27FC236}">
                <a16:creationId xmlns:a16="http://schemas.microsoft.com/office/drawing/2014/main" id="{902E434A-935B-1645-A8DF-12A5C9AF5197}"/>
              </a:ext>
            </a:extLst>
          </p:cNvPr>
          <p:cNvSpPr>
            <a:spLocks noGrp="1"/>
          </p:cNvSpPr>
          <p:nvPr>
            <p:ph type="pic" sz="quarter" idx="68" hasCustomPrompt="1"/>
          </p:nvPr>
        </p:nvSpPr>
        <p:spPr>
          <a:xfrm>
            <a:off x="9660073" y="1066800"/>
            <a:ext cx="1828800" cy="18288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
        <p:nvSpPr>
          <p:cNvPr id="43" name="Picture Placeholder 2">
            <a:extLst>
              <a:ext uri="{FF2B5EF4-FFF2-40B4-BE49-F238E27FC236}">
                <a16:creationId xmlns:a16="http://schemas.microsoft.com/office/drawing/2014/main" id="{6D9AFC1E-9C02-EB46-B6E3-9F31BF6A88CC}"/>
              </a:ext>
            </a:extLst>
          </p:cNvPr>
          <p:cNvSpPr>
            <a:spLocks noGrp="1"/>
          </p:cNvSpPr>
          <p:nvPr>
            <p:ph type="pic" sz="quarter" idx="69" hasCustomPrompt="1"/>
          </p:nvPr>
        </p:nvSpPr>
        <p:spPr>
          <a:xfrm>
            <a:off x="685800" y="3565862"/>
            <a:ext cx="1828800" cy="18288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
        <p:nvSpPr>
          <p:cNvPr id="44" name="Picture Placeholder 2">
            <a:extLst>
              <a:ext uri="{FF2B5EF4-FFF2-40B4-BE49-F238E27FC236}">
                <a16:creationId xmlns:a16="http://schemas.microsoft.com/office/drawing/2014/main" id="{DED2E606-1FAA-D04F-853F-BC097370B5CF}"/>
              </a:ext>
            </a:extLst>
          </p:cNvPr>
          <p:cNvSpPr>
            <a:spLocks noGrp="1"/>
          </p:cNvSpPr>
          <p:nvPr>
            <p:ph type="pic" sz="quarter" idx="70" hasCustomPrompt="1"/>
          </p:nvPr>
        </p:nvSpPr>
        <p:spPr>
          <a:xfrm>
            <a:off x="2933417" y="3565862"/>
            <a:ext cx="1828800" cy="18288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
        <p:nvSpPr>
          <p:cNvPr id="45" name="Picture Placeholder 2">
            <a:extLst>
              <a:ext uri="{FF2B5EF4-FFF2-40B4-BE49-F238E27FC236}">
                <a16:creationId xmlns:a16="http://schemas.microsoft.com/office/drawing/2014/main" id="{B620F9A1-597E-254E-9E7E-C68E9C728E68}"/>
              </a:ext>
            </a:extLst>
          </p:cNvPr>
          <p:cNvSpPr>
            <a:spLocks noGrp="1"/>
          </p:cNvSpPr>
          <p:nvPr>
            <p:ph type="pic" sz="quarter" idx="71" hasCustomPrompt="1"/>
          </p:nvPr>
        </p:nvSpPr>
        <p:spPr>
          <a:xfrm>
            <a:off x="5162107" y="3565862"/>
            <a:ext cx="1828800" cy="18288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
        <p:nvSpPr>
          <p:cNvPr id="46" name="Picture Placeholder 2">
            <a:extLst>
              <a:ext uri="{FF2B5EF4-FFF2-40B4-BE49-F238E27FC236}">
                <a16:creationId xmlns:a16="http://schemas.microsoft.com/office/drawing/2014/main" id="{7374A9B7-C07C-A148-ACF3-885B3732F217}"/>
              </a:ext>
            </a:extLst>
          </p:cNvPr>
          <p:cNvSpPr>
            <a:spLocks noGrp="1"/>
          </p:cNvSpPr>
          <p:nvPr>
            <p:ph type="pic" sz="quarter" idx="72" hasCustomPrompt="1"/>
          </p:nvPr>
        </p:nvSpPr>
        <p:spPr>
          <a:xfrm>
            <a:off x="7426842" y="3565862"/>
            <a:ext cx="1828800" cy="18288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Tree>
    <p:extLst>
      <p:ext uri="{BB962C8B-B14F-4D97-AF65-F5344CB8AC3E}">
        <p14:creationId xmlns:p14="http://schemas.microsoft.com/office/powerpoint/2010/main" val="46423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s Paragraph">
    <p:spTree>
      <p:nvGrpSpPr>
        <p:cNvPr id="1" name=""/>
        <p:cNvGrpSpPr/>
        <p:nvPr/>
      </p:nvGrpSpPr>
      <p:grpSpPr>
        <a:xfrm>
          <a:off x="0" y="0"/>
          <a:ext cx="0" cy="0"/>
          <a:chOff x="0" y="0"/>
          <a:chExt cx="0" cy="0"/>
        </a:xfrm>
      </p:grpSpPr>
      <p:sp>
        <p:nvSpPr>
          <p:cNvPr id="7" name="Text Placeholder 10">
            <a:extLst>
              <a:ext uri="{FF2B5EF4-FFF2-40B4-BE49-F238E27FC236}">
                <a16:creationId xmlns:a16="http://schemas.microsoft.com/office/drawing/2014/main" id="{74B638A2-4BED-2346-82A1-C41C4FF97C4E}"/>
              </a:ext>
            </a:extLst>
          </p:cNvPr>
          <p:cNvSpPr>
            <a:spLocks noGrp="1"/>
          </p:cNvSpPr>
          <p:nvPr>
            <p:ph type="body" sz="quarter" idx="18" hasCustomPrompt="1"/>
          </p:nvPr>
        </p:nvSpPr>
        <p:spPr>
          <a:xfrm>
            <a:off x="667512" y="301754"/>
            <a:ext cx="10506456" cy="731739"/>
          </a:xfrm>
          <a:prstGeom prst="rect">
            <a:avLst/>
          </a:prstGeom>
        </p:spPr>
        <p:txBody>
          <a:bodyPr lIns="0" tIns="0" rIns="0" bIns="0">
            <a:spAutoFit/>
          </a:bodyPr>
          <a:lstStyle>
            <a:lvl1pPr marL="0" indent="0">
              <a:lnSpc>
                <a:spcPts val="3040"/>
              </a:lnSpc>
              <a:spcBef>
                <a:spcPts val="0"/>
              </a:spcBef>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Long title sentence case, lorem ipsum leverage agile frameworks to provide a robust synopsis for high level overviews.</a:t>
            </a:r>
          </a:p>
        </p:txBody>
      </p:sp>
      <p:sp>
        <p:nvSpPr>
          <p:cNvPr id="10" name="Text Placeholder 9">
            <a:extLst>
              <a:ext uri="{FF2B5EF4-FFF2-40B4-BE49-F238E27FC236}">
                <a16:creationId xmlns:a16="http://schemas.microsoft.com/office/drawing/2014/main" id="{62767C4B-3B8B-B941-8208-BA05824642DF}"/>
              </a:ext>
            </a:extLst>
          </p:cNvPr>
          <p:cNvSpPr>
            <a:spLocks noGrp="1"/>
          </p:cNvSpPr>
          <p:nvPr>
            <p:ph type="body" sz="quarter" idx="19" hasCustomPrompt="1"/>
          </p:nvPr>
        </p:nvSpPr>
        <p:spPr>
          <a:xfrm>
            <a:off x="667512" y="1426464"/>
            <a:ext cx="4974336" cy="3657600"/>
          </a:xfrm>
          <a:prstGeom prst="rect">
            <a:avLst/>
          </a:prstGeom>
        </p:spPr>
        <p:txBody>
          <a:bodyPr lIns="0" tIns="0" rIns="0" bIns="0"/>
          <a:lstStyle>
            <a:lvl1pPr marL="0" indent="0">
              <a:lnSpc>
                <a:spcPct val="150000"/>
              </a:lnSpc>
              <a:spcBef>
                <a:spcPts val="3600"/>
              </a:spcBef>
              <a:buNone/>
              <a:defRPr sz="1200">
                <a:latin typeface="Arial" panose="020B0604020202020204" pitchFamily="34" charset="0"/>
                <a:cs typeface="Arial" panose="020B0604020202020204" pitchFamily="34" charset="0"/>
              </a:defRPr>
            </a:lvl1pPr>
            <a:lvl2pPr marL="685783" indent="-228594">
              <a:buClr>
                <a:schemeClr val="tx2"/>
              </a:buClr>
              <a:buFont typeface="Wingdings" pitchFamily="2" charset="2"/>
              <a:buChar char="§"/>
              <a:defRPr sz="1200">
                <a:latin typeface="Arial" panose="020B0604020202020204" pitchFamily="34" charset="0"/>
                <a:cs typeface="Arial" panose="020B0604020202020204" pitchFamily="34" charset="0"/>
              </a:defRPr>
            </a:lvl2pPr>
            <a:lvl3pPr marL="1142971" indent="-228594">
              <a:buClr>
                <a:schemeClr val="tx2"/>
              </a:buClr>
              <a:buFont typeface="Wingdings" pitchFamily="2" charset="2"/>
              <a:buChar char="§"/>
              <a:defRPr sz="1200">
                <a:latin typeface="Arial" panose="020B0604020202020204" pitchFamily="34" charset="0"/>
                <a:cs typeface="Arial" panose="020B0604020202020204" pitchFamily="34" charset="0"/>
              </a:defRPr>
            </a:lvl3pPr>
            <a:lvl4pPr marL="1600160" indent="-228594">
              <a:buClr>
                <a:schemeClr val="tx2"/>
              </a:buClr>
              <a:buFont typeface="Wingdings" pitchFamily="2" charset="2"/>
              <a:buChar char="§"/>
              <a:defRPr sz="1200">
                <a:latin typeface="Arial" panose="020B0604020202020204" pitchFamily="34" charset="0"/>
                <a:cs typeface="Arial" panose="020B0604020202020204" pitchFamily="34" charset="0"/>
              </a:defRPr>
            </a:lvl4pPr>
            <a:lvl5pPr marL="2057349" indent="-228594">
              <a:buClr>
                <a:srgbClr val="768093"/>
              </a:buClr>
              <a:buFont typeface="Wingdings" pitchFamily="2" charset="2"/>
              <a:buChar char="§"/>
              <a:defRPr sz="1200">
                <a:latin typeface="Arial" panose="020B0604020202020204" pitchFamily="34" charset="0"/>
                <a:cs typeface="Arial" panose="020B0604020202020204" pitchFamily="34" charset="0"/>
              </a:defRPr>
            </a:lvl5pPr>
          </a:lstStyle>
          <a:p>
            <a:pPr>
              <a:lnSpc>
                <a:spcPct val="150000"/>
              </a:lnSpc>
              <a:spcBef>
                <a:spcPts val="3000"/>
              </a:spcBef>
            </a:pPr>
            <a:r>
              <a:rPr lang="en-US" sz="1200" dirty="0">
                <a:latin typeface="Arial" panose="020B0604020202020204" pitchFamily="34" charset="0"/>
                <a:ea typeface="Open Sans" panose="020B0606030504020204" pitchFamily="34" charset="0"/>
                <a:cs typeface="Arial" panose="020B0604020202020204" pitchFamily="34" charset="0"/>
              </a:rPr>
              <a:t>Lorem ipsum dolor sit </a:t>
            </a:r>
            <a:r>
              <a:rPr lang="en-US" sz="1200" dirty="0" err="1">
                <a:latin typeface="Arial" panose="020B0604020202020204" pitchFamily="34" charset="0"/>
                <a:ea typeface="Open Sans" panose="020B0606030504020204" pitchFamily="34" charset="0"/>
                <a:cs typeface="Arial" panose="020B0604020202020204" pitchFamily="34" charset="0"/>
              </a:rPr>
              <a:t>amet</a:t>
            </a:r>
            <a:r>
              <a:rPr lang="en-US" sz="1200" dirty="0">
                <a:latin typeface="Arial" panose="020B0604020202020204" pitchFamily="34" charset="0"/>
                <a:ea typeface="Open Sans" panose="020B0606030504020204" pitchFamily="34" charset="0"/>
                <a:cs typeface="Arial" panose="020B0604020202020204" pitchFamily="34" charset="0"/>
              </a:rPr>
              <a:t> leverage agile frameworks to provide a robust synopsis for high level overviews. Iterative approaches to corporate strategy foster collaborative thinking to further the overall value proposition. Organically grow the holistic world view of disruptive innovation via workplace diversity and empowerment.</a:t>
            </a:r>
          </a:p>
          <a:p>
            <a:pPr lvl="1"/>
            <a:r>
              <a:rPr lang="en-US" dirty="0"/>
              <a:t>Second level</a:t>
            </a:r>
          </a:p>
          <a:p>
            <a:pPr lvl="2"/>
            <a:r>
              <a:rPr lang="en-US" dirty="0"/>
              <a:t>Third level</a:t>
            </a:r>
          </a:p>
          <a:p>
            <a:pPr lvl="3"/>
            <a:r>
              <a:rPr lang="en-US" dirty="0"/>
              <a:t>Fourth level</a:t>
            </a:r>
          </a:p>
        </p:txBody>
      </p:sp>
      <p:sp>
        <p:nvSpPr>
          <p:cNvPr id="11" name="Text Placeholder 9">
            <a:extLst>
              <a:ext uri="{FF2B5EF4-FFF2-40B4-BE49-F238E27FC236}">
                <a16:creationId xmlns:a16="http://schemas.microsoft.com/office/drawing/2014/main" id="{53C8322F-C85E-8B48-8E25-19E8DDE7CFD2}"/>
              </a:ext>
            </a:extLst>
          </p:cNvPr>
          <p:cNvSpPr>
            <a:spLocks noGrp="1"/>
          </p:cNvSpPr>
          <p:nvPr>
            <p:ph type="body" sz="quarter" idx="20" hasCustomPrompt="1"/>
          </p:nvPr>
        </p:nvSpPr>
        <p:spPr>
          <a:xfrm>
            <a:off x="6167767" y="1426464"/>
            <a:ext cx="4974336" cy="3657600"/>
          </a:xfrm>
          <a:prstGeom prst="rect">
            <a:avLst/>
          </a:prstGeom>
        </p:spPr>
        <p:txBody>
          <a:bodyPr lIns="0" tIns="0" rIns="0" bIns="0"/>
          <a:lstStyle>
            <a:lvl1pPr marL="0" indent="0">
              <a:lnSpc>
                <a:spcPct val="150000"/>
              </a:lnSpc>
              <a:spcBef>
                <a:spcPts val="4000"/>
              </a:spcBef>
              <a:buNone/>
              <a:defRPr sz="1200">
                <a:latin typeface="Arial" panose="020B0604020202020204" pitchFamily="34" charset="0"/>
                <a:cs typeface="Arial" panose="020B0604020202020204" pitchFamily="34" charset="0"/>
              </a:defRPr>
            </a:lvl1pPr>
            <a:lvl2pPr marL="685783" indent="-228594">
              <a:buClr>
                <a:schemeClr val="tx2"/>
              </a:buClr>
              <a:buFont typeface="Wingdings" pitchFamily="2" charset="2"/>
              <a:buChar char="§"/>
              <a:defRPr sz="1200">
                <a:latin typeface="Arial" panose="020B0604020202020204" pitchFamily="34" charset="0"/>
                <a:cs typeface="Arial" panose="020B0604020202020204" pitchFamily="34" charset="0"/>
              </a:defRPr>
            </a:lvl2pPr>
            <a:lvl3pPr marL="1142971" indent="-228594">
              <a:buClr>
                <a:schemeClr val="tx2"/>
              </a:buClr>
              <a:buFont typeface="Wingdings" pitchFamily="2" charset="2"/>
              <a:buChar char="§"/>
              <a:defRPr sz="1200">
                <a:latin typeface="Arial" panose="020B0604020202020204" pitchFamily="34" charset="0"/>
                <a:cs typeface="Arial" panose="020B0604020202020204" pitchFamily="34" charset="0"/>
              </a:defRPr>
            </a:lvl3pPr>
            <a:lvl4pPr marL="1600160" indent="-228594">
              <a:buClr>
                <a:schemeClr val="tx2"/>
              </a:buClr>
              <a:buFont typeface="Wingdings" pitchFamily="2" charset="2"/>
              <a:buChar char="§"/>
              <a:defRPr sz="1200">
                <a:latin typeface="Arial" panose="020B0604020202020204" pitchFamily="34" charset="0"/>
                <a:cs typeface="Arial" panose="020B0604020202020204" pitchFamily="34" charset="0"/>
              </a:defRPr>
            </a:lvl4pPr>
            <a:lvl5pPr marL="2057349" indent="-228594">
              <a:buClr>
                <a:srgbClr val="768093"/>
              </a:buClr>
              <a:buFont typeface="Wingdings" pitchFamily="2" charset="2"/>
              <a:buChar char="§"/>
              <a:defRPr sz="1200">
                <a:latin typeface="Arial" panose="020B0604020202020204" pitchFamily="34" charset="0"/>
                <a:cs typeface="Arial" panose="020B0604020202020204" pitchFamily="34" charset="0"/>
              </a:defRPr>
            </a:lvl5pPr>
          </a:lstStyle>
          <a:p>
            <a:pPr>
              <a:lnSpc>
                <a:spcPct val="150000"/>
              </a:lnSpc>
              <a:spcBef>
                <a:spcPts val="3000"/>
              </a:spcBef>
            </a:pPr>
            <a:r>
              <a:rPr lang="en-US" sz="1200" dirty="0">
                <a:latin typeface="Arial" panose="020B0604020202020204" pitchFamily="34" charset="0"/>
                <a:ea typeface="Open Sans" panose="020B0606030504020204" pitchFamily="34" charset="0"/>
                <a:cs typeface="Arial" panose="020B0604020202020204" pitchFamily="34" charset="0"/>
              </a:rPr>
              <a:t>Lorem ipsum dolor sit </a:t>
            </a:r>
            <a:r>
              <a:rPr lang="en-US" sz="1200" dirty="0" err="1">
                <a:latin typeface="Arial" panose="020B0604020202020204" pitchFamily="34" charset="0"/>
                <a:ea typeface="Open Sans" panose="020B0606030504020204" pitchFamily="34" charset="0"/>
                <a:cs typeface="Arial" panose="020B0604020202020204" pitchFamily="34" charset="0"/>
              </a:rPr>
              <a:t>amet</a:t>
            </a:r>
            <a:r>
              <a:rPr lang="en-US" sz="1200" dirty="0">
                <a:latin typeface="Arial" panose="020B0604020202020204" pitchFamily="34" charset="0"/>
                <a:ea typeface="Open Sans" panose="020B0606030504020204" pitchFamily="34" charset="0"/>
                <a:cs typeface="Arial" panose="020B0604020202020204" pitchFamily="34" charset="0"/>
              </a:rPr>
              <a:t> leverage agile frameworks to provide a robust synopsis for high level overviews. Iterative approaches to corporate strategy foster collaborative thinking to further the overall value proposition. Organically grow the holistic world view of disruptive innovation via workplace diversity and empowerment.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927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scription and Logos">
    <p:spTree>
      <p:nvGrpSpPr>
        <p:cNvPr id="1" name=""/>
        <p:cNvGrpSpPr/>
        <p:nvPr/>
      </p:nvGrpSpPr>
      <p:grpSpPr>
        <a:xfrm>
          <a:off x="0" y="0"/>
          <a:ext cx="0" cy="0"/>
          <a:chOff x="0" y="0"/>
          <a:chExt cx="0" cy="0"/>
        </a:xfrm>
      </p:grpSpPr>
      <p:sp>
        <p:nvSpPr>
          <p:cNvPr id="9" name="Text Placeholder 10">
            <a:extLst>
              <a:ext uri="{FF2B5EF4-FFF2-40B4-BE49-F238E27FC236}">
                <a16:creationId xmlns:a16="http://schemas.microsoft.com/office/drawing/2014/main" id="{8071D5A7-FD3B-BA42-A5E3-2E710430B1E9}"/>
              </a:ext>
            </a:extLst>
          </p:cNvPr>
          <p:cNvSpPr>
            <a:spLocks noGrp="1"/>
          </p:cNvSpPr>
          <p:nvPr>
            <p:ph type="body" sz="quarter" idx="18" hasCustomPrompt="1"/>
          </p:nvPr>
        </p:nvSpPr>
        <p:spPr>
          <a:xfrm>
            <a:off x="667512" y="301753"/>
            <a:ext cx="4974336" cy="347018"/>
          </a:xfrm>
          <a:prstGeom prst="rect">
            <a:avLst/>
          </a:prstGeom>
        </p:spPr>
        <p:txBody>
          <a:bodyPr wrap="square" lIns="0" tIns="0" rIns="0" bIns="0">
            <a:spAutoFit/>
          </a:bodyPr>
          <a:lstStyle>
            <a:lvl1pPr marL="0" indent="0">
              <a:lnSpc>
                <a:spcPts val="3040"/>
              </a:lnSpc>
              <a:spcBef>
                <a:spcPts val="0"/>
              </a:spcBef>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Our Partners</a:t>
            </a:r>
          </a:p>
        </p:txBody>
      </p:sp>
      <p:sp>
        <p:nvSpPr>
          <p:cNvPr id="10" name="Text Placeholder 9">
            <a:extLst>
              <a:ext uri="{FF2B5EF4-FFF2-40B4-BE49-F238E27FC236}">
                <a16:creationId xmlns:a16="http://schemas.microsoft.com/office/drawing/2014/main" id="{83D3A45E-0091-B740-8A5A-DDABC8788A87}"/>
              </a:ext>
            </a:extLst>
          </p:cNvPr>
          <p:cNvSpPr>
            <a:spLocks noGrp="1"/>
          </p:cNvSpPr>
          <p:nvPr>
            <p:ph type="body" sz="quarter" idx="19" hasCustomPrompt="1"/>
          </p:nvPr>
        </p:nvSpPr>
        <p:spPr>
          <a:xfrm>
            <a:off x="667512" y="1115568"/>
            <a:ext cx="4032504" cy="3657600"/>
          </a:xfrm>
          <a:prstGeom prst="rect">
            <a:avLst/>
          </a:prstGeom>
        </p:spPr>
        <p:txBody>
          <a:bodyPr lIns="0" tIns="0" rIns="0" bIns="0"/>
          <a:lstStyle>
            <a:lvl1pPr marL="0" indent="0">
              <a:lnSpc>
                <a:spcPct val="150000"/>
              </a:lnSpc>
              <a:spcBef>
                <a:spcPts val="4000"/>
              </a:spcBef>
              <a:buNone/>
              <a:defRPr sz="1200">
                <a:latin typeface="Arial" panose="020B0604020202020204" pitchFamily="34" charset="0"/>
                <a:cs typeface="Arial" panose="020B0604020202020204" pitchFamily="34" charset="0"/>
              </a:defRPr>
            </a:lvl1pPr>
            <a:lvl2pPr marL="685783" indent="-228594">
              <a:buClr>
                <a:schemeClr val="tx2"/>
              </a:buClr>
              <a:buFont typeface="Wingdings" pitchFamily="2" charset="2"/>
              <a:buChar char="§"/>
              <a:defRPr sz="1200">
                <a:latin typeface="Arial" panose="020B0604020202020204" pitchFamily="34" charset="0"/>
                <a:cs typeface="Arial" panose="020B0604020202020204" pitchFamily="34" charset="0"/>
              </a:defRPr>
            </a:lvl2pPr>
            <a:lvl3pPr marL="1142971" indent="-228594">
              <a:buClr>
                <a:schemeClr val="tx2"/>
              </a:buClr>
              <a:buFont typeface="Wingdings" pitchFamily="2" charset="2"/>
              <a:buChar char="§"/>
              <a:defRPr sz="1200">
                <a:latin typeface="Arial" panose="020B0604020202020204" pitchFamily="34" charset="0"/>
                <a:cs typeface="Arial" panose="020B0604020202020204" pitchFamily="34" charset="0"/>
              </a:defRPr>
            </a:lvl3pPr>
            <a:lvl4pPr marL="1600160" indent="-228594">
              <a:buClr>
                <a:schemeClr val="tx2"/>
              </a:buClr>
              <a:buFont typeface="Wingdings" pitchFamily="2" charset="2"/>
              <a:buChar char="§"/>
              <a:defRPr sz="1200">
                <a:latin typeface="Arial" panose="020B0604020202020204" pitchFamily="34" charset="0"/>
                <a:cs typeface="Arial" panose="020B0604020202020204" pitchFamily="34" charset="0"/>
              </a:defRPr>
            </a:lvl4pPr>
            <a:lvl5pPr marL="2057349" indent="-228594">
              <a:buClr>
                <a:srgbClr val="768093"/>
              </a:buClr>
              <a:buFont typeface="Wingdings" pitchFamily="2" charset="2"/>
              <a:buChar char="§"/>
              <a:defRPr sz="1200">
                <a:latin typeface="Arial" panose="020B0604020202020204" pitchFamily="34" charset="0"/>
                <a:cs typeface="Arial" panose="020B0604020202020204" pitchFamily="34" charset="0"/>
              </a:defRPr>
            </a:lvl5pPr>
          </a:lstStyle>
          <a:p>
            <a:pPr>
              <a:lnSpc>
                <a:spcPct val="150000"/>
              </a:lnSpc>
              <a:spcBef>
                <a:spcPts val="3000"/>
              </a:spcBef>
            </a:pPr>
            <a:r>
              <a:rPr lang="en-US" sz="1200" dirty="0">
                <a:latin typeface="Arial" panose="020B0604020202020204" pitchFamily="34" charset="0"/>
                <a:ea typeface="Open Sans" panose="020B0606030504020204" pitchFamily="34" charset="0"/>
                <a:cs typeface="Arial" panose="020B0604020202020204" pitchFamily="34" charset="0"/>
              </a:rPr>
              <a:t>Lorem ipsum dolor sit </a:t>
            </a:r>
            <a:r>
              <a:rPr lang="en-US" sz="1200" dirty="0" err="1">
                <a:latin typeface="Arial" panose="020B0604020202020204" pitchFamily="34" charset="0"/>
                <a:ea typeface="Open Sans" panose="020B0606030504020204" pitchFamily="34" charset="0"/>
                <a:cs typeface="Arial" panose="020B0604020202020204" pitchFamily="34" charset="0"/>
              </a:rPr>
              <a:t>amet</a:t>
            </a:r>
            <a:r>
              <a:rPr lang="en-US" sz="1200" dirty="0">
                <a:latin typeface="Arial" panose="020B0604020202020204" pitchFamily="34" charset="0"/>
                <a:ea typeface="Open Sans" panose="020B0606030504020204" pitchFamily="34" charset="0"/>
                <a:cs typeface="Arial" panose="020B0604020202020204" pitchFamily="34" charset="0"/>
              </a:rPr>
              <a:t> leverage agile frameworks </a:t>
            </a:r>
            <a:br>
              <a:rPr lang="en-US" sz="1200" dirty="0">
                <a:latin typeface="Arial" panose="020B0604020202020204" pitchFamily="34" charset="0"/>
                <a:ea typeface="Open Sans" panose="020B0606030504020204" pitchFamily="34" charset="0"/>
                <a:cs typeface="Arial" panose="020B0604020202020204" pitchFamily="34" charset="0"/>
              </a:rPr>
            </a:br>
            <a:r>
              <a:rPr lang="en-US" sz="1200" dirty="0">
                <a:latin typeface="Arial" panose="020B0604020202020204" pitchFamily="34" charset="0"/>
                <a:ea typeface="Open Sans" panose="020B0606030504020204" pitchFamily="34" charset="0"/>
                <a:cs typeface="Arial" panose="020B0604020202020204" pitchFamily="34" charset="0"/>
              </a:rPr>
              <a:t>to provide a robust synopsis for high level overviews. Iterative approaches to corporate strategy foster collaborative thinking to further the overall value proposition. Organically grow the holistic world view </a:t>
            </a:r>
            <a:br>
              <a:rPr lang="en-US" sz="1200" dirty="0">
                <a:latin typeface="Arial" panose="020B0604020202020204" pitchFamily="34" charset="0"/>
                <a:ea typeface="Open Sans" panose="020B0606030504020204" pitchFamily="34" charset="0"/>
                <a:cs typeface="Arial" panose="020B0604020202020204" pitchFamily="34" charset="0"/>
              </a:rPr>
            </a:br>
            <a:r>
              <a:rPr lang="en-US" sz="1200" dirty="0">
                <a:latin typeface="Arial" panose="020B0604020202020204" pitchFamily="34" charset="0"/>
                <a:ea typeface="Open Sans" panose="020B0606030504020204" pitchFamily="34" charset="0"/>
                <a:cs typeface="Arial" panose="020B0604020202020204" pitchFamily="34" charset="0"/>
              </a:rPr>
              <a:t>of disruptive innovation via workplace diversity and empowerment.</a:t>
            </a:r>
          </a:p>
          <a:p>
            <a:pPr lvl="1"/>
            <a:r>
              <a:rPr lang="en-US" dirty="0"/>
              <a:t>Second level</a:t>
            </a:r>
          </a:p>
          <a:p>
            <a:pPr lvl="2"/>
            <a:r>
              <a:rPr lang="en-US" dirty="0"/>
              <a:t>Third level</a:t>
            </a:r>
          </a:p>
          <a:p>
            <a:pPr lvl="3"/>
            <a:r>
              <a:rPr lang="en-US" dirty="0"/>
              <a:t>Fourth level</a:t>
            </a:r>
          </a:p>
        </p:txBody>
      </p:sp>
      <p:sp>
        <p:nvSpPr>
          <p:cNvPr id="11" name="Rectangle 10">
            <a:extLst>
              <a:ext uri="{FF2B5EF4-FFF2-40B4-BE49-F238E27FC236}">
                <a16:creationId xmlns:a16="http://schemas.microsoft.com/office/drawing/2014/main" id="{D4AAC55C-9282-014C-9702-6369FDC06BB5}"/>
              </a:ext>
            </a:extLst>
          </p:cNvPr>
          <p:cNvSpPr/>
          <p:nvPr userDrawn="1"/>
        </p:nvSpPr>
        <p:spPr>
          <a:xfrm>
            <a:off x="5676901" y="0"/>
            <a:ext cx="6515100" cy="6858000"/>
          </a:xfrm>
          <a:prstGeom prst="rect">
            <a:avLst/>
          </a:prstGeom>
          <a:solidFill>
            <a:srgbClr val="D7D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Picture Placeholder 12">
            <a:extLst>
              <a:ext uri="{FF2B5EF4-FFF2-40B4-BE49-F238E27FC236}">
                <a16:creationId xmlns:a16="http://schemas.microsoft.com/office/drawing/2014/main" id="{8C1100BF-AD9C-204A-938A-2A6397F4F88F}"/>
              </a:ext>
            </a:extLst>
          </p:cNvPr>
          <p:cNvSpPr>
            <a:spLocks noGrp="1"/>
          </p:cNvSpPr>
          <p:nvPr>
            <p:ph type="pic" sz="quarter" idx="20" hasCustomPrompt="1"/>
          </p:nvPr>
        </p:nvSpPr>
        <p:spPr>
          <a:xfrm>
            <a:off x="5676900" y="0"/>
            <a:ext cx="6515100" cy="68580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Logos</a:t>
            </a:r>
          </a:p>
        </p:txBody>
      </p:sp>
    </p:spTree>
    <p:extLst>
      <p:ext uri="{BB962C8B-B14F-4D97-AF65-F5344CB8AC3E}">
        <p14:creationId xmlns:p14="http://schemas.microsoft.com/office/powerpoint/2010/main" val="618843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2557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Full Colo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519C142-E10B-5E41-AF67-EBA72B4477D3}"/>
              </a:ext>
            </a:extLst>
          </p:cNvPr>
          <p:cNvSpPr/>
          <p:nvPr userDrawn="1"/>
        </p:nvSpPr>
        <p:spPr>
          <a:xfrm>
            <a:off x="0" y="2"/>
            <a:ext cx="12192000" cy="145143"/>
          </a:xfrm>
          <a:prstGeom prst="rect">
            <a:avLst/>
          </a:prstGeom>
          <a:gradFill>
            <a:gsLst>
              <a:gs pos="0">
                <a:srgbClr val="FF6C2B"/>
              </a:gs>
              <a:gs pos="44000">
                <a:srgbClr val="FF6C2B"/>
              </a:gs>
              <a:gs pos="100000">
                <a:srgbClr val="E03C3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Content Placeholder 23">
            <a:extLst>
              <a:ext uri="{FF2B5EF4-FFF2-40B4-BE49-F238E27FC236}">
                <a16:creationId xmlns:a16="http://schemas.microsoft.com/office/drawing/2014/main" id="{08AD29B7-7B1D-C64C-8AF4-6866A954832A}"/>
              </a:ext>
            </a:extLst>
          </p:cNvPr>
          <p:cNvSpPr>
            <a:spLocks noGrp="1"/>
          </p:cNvSpPr>
          <p:nvPr>
            <p:ph sz="quarter" idx="18" hasCustomPrompt="1"/>
          </p:nvPr>
        </p:nvSpPr>
        <p:spPr>
          <a:xfrm>
            <a:off x="1104900" y="2615194"/>
            <a:ext cx="9144000" cy="1128514"/>
          </a:xfrm>
          <a:prstGeom prst="rect">
            <a:avLst/>
          </a:prstGeom>
        </p:spPr>
        <p:txBody>
          <a:bodyPr lIns="0" tIns="0" rIns="0" bIns="0">
            <a:spAutoFit/>
          </a:bodyPr>
          <a:lstStyle>
            <a:lvl1pPr marL="0" indent="0">
              <a:lnSpc>
                <a:spcPts val="4400"/>
              </a:lnSpc>
              <a:spcBef>
                <a:spcPts val="0"/>
              </a:spcBef>
              <a:buNone/>
              <a:defRPr sz="4000" spc="1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Title of the presentation</a:t>
            </a:r>
          </a:p>
          <a:p>
            <a:pPr lvl="0"/>
            <a:r>
              <a:rPr lang="en-US" dirty="0"/>
              <a:t>two lines max and no subtitle</a:t>
            </a:r>
          </a:p>
        </p:txBody>
      </p:sp>
      <p:sp>
        <p:nvSpPr>
          <p:cNvPr id="9" name="Text Placeholder 12">
            <a:extLst>
              <a:ext uri="{FF2B5EF4-FFF2-40B4-BE49-F238E27FC236}">
                <a16:creationId xmlns:a16="http://schemas.microsoft.com/office/drawing/2014/main" id="{9C1E78AF-B4CA-6B42-AFDB-36230D6DA6F9}"/>
              </a:ext>
            </a:extLst>
          </p:cNvPr>
          <p:cNvSpPr>
            <a:spLocks noGrp="1"/>
          </p:cNvSpPr>
          <p:nvPr>
            <p:ph type="body" sz="quarter" idx="13" hasCustomPrompt="1"/>
          </p:nvPr>
        </p:nvSpPr>
        <p:spPr>
          <a:xfrm>
            <a:off x="1115794" y="4114852"/>
            <a:ext cx="3642911" cy="152349"/>
          </a:xfrm>
          <a:prstGeom prst="rect">
            <a:avLst/>
          </a:prstGeom>
        </p:spPr>
        <p:txBody>
          <a:bodyPr lIns="0" tIns="0" rIns="0" bIns="0">
            <a:spAutoFit/>
          </a:bodyPr>
          <a:lstStyle>
            <a:lvl1pPr marL="0" indent="0">
              <a:buNone/>
              <a:defRPr sz="1100" b="1">
                <a:solidFill>
                  <a:srgbClr val="384967"/>
                </a:solidFill>
                <a:latin typeface="Arial" panose="020B0604020202020204" pitchFamily="34" charset="0"/>
                <a:cs typeface="Arial" panose="020B0604020202020204" pitchFamily="34" charset="0"/>
              </a:defRPr>
            </a:lvl1pPr>
          </a:lstStyle>
          <a:p>
            <a:pPr lvl="0"/>
            <a:r>
              <a:rPr lang="en-US" dirty="0"/>
              <a:t>Month DD, YYYY</a:t>
            </a:r>
          </a:p>
        </p:txBody>
      </p:sp>
      <p:sp>
        <p:nvSpPr>
          <p:cNvPr id="10" name="Content Placeholder 14">
            <a:extLst>
              <a:ext uri="{FF2B5EF4-FFF2-40B4-BE49-F238E27FC236}">
                <a16:creationId xmlns:a16="http://schemas.microsoft.com/office/drawing/2014/main" id="{7FE97E8F-29B0-3C48-A43F-78FAE538F09F}"/>
              </a:ext>
            </a:extLst>
          </p:cNvPr>
          <p:cNvSpPr>
            <a:spLocks noGrp="1"/>
          </p:cNvSpPr>
          <p:nvPr>
            <p:ph sz="quarter" idx="14" hasCustomPrompt="1"/>
          </p:nvPr>
        </p:nvSpPr>
        <p:spPr>
          <a:xfrm>
            <a:off x="1115795" y="4951565"/>
            <a:ext cx="4876119" cy="193899"/>
          </a:xfrm>
          <a:prstGeom prst="rect">
            <a:avLst/>
          </a:prstGeom>
        </p:spPr>
        <p:txBody>
          <a:bodyPr lIns="0" tIns="0" rIns="0" bIns="0">
            <a:spAutoFit/>
          </a:bodyPr>
          <a:lstStyle>
            <a:lvl1pPr marL="0" indent="0">
              <a:buNone/>
              <a:defRPr sz="1400" b="1">
                <a:solidFill>
                  <a:srgbClr val="384967"/>
                </a:solidFill>
                <a:latin typeface="Arial" panose="020B0604020202020204" pitchFamily="34" charset="0"/>
                <a:cs typeface="Arial" panose="020B0604020202020204" pitchFamily="34" charset="0"/>
              </a:defRPr>
            </a:lvl1pPr>
          </a:lstStyle>
          <a:p>
            <a:pPr lvl="0"/>
            <a:r>
              <a:rPr lang="en-US" dirty="0"/>
              <a:t>Presenter’s Name Last Name</a:t>
            </a:r>
          </a:p>
        </p:txBody>
      </p:sp>
      <p:pic>
        <p:nvPicPr>
          <p:cNvPr id="13" name="Picture 12">
            <a:extLst>
              <a:ext uri="{FF2B5EF4-FFF2-40B4-BE49-F238E27FC236}">
                <a16:creationId xmlns:a16="http://schemas.microsoft.com/office/drawing/2014/main" id="{F757E439-2154-9742-A1CE-2B93D7D6FA0C}"/>
              </a:ext>
            </a:extLst>
          </p:cNvPr>
          <p:cNvPicPr>
            <a:picLocks noChangeAspect="1"/>
          </p:cNvPicPr>
          <p:nvPr userDrawn="1"/>
        </p:nvPicPr>
        <p:blipFill>
          <a:blip r:embed="rId2"/>
          <a:stretch>
            <a:fillRect/>
          </a:stretch>
        </p:blipFill>
        <p:spPr>
          <a:xfrm>
            <a:off x="685802" y="5964380"/>
            <a:ext cx="2286231" cy="247734"/>
          </a:xfrm>
          <a:prstGeom prst="rect">
            <a:avLst/>
          </a:prstGeom>
        </p:spPr>
      </p:pic>
      <p:sp>
        <p:nvSpPr>
          <p:cNvPr id="12" name="TextBox 11">
            <a:extLst>
              <a:ext uri="{FF2B5EF4-FFF2-40B4-BE49-F238E27FC236}">
                <a16:creationId xmlns:a16="http://schemas.microsoft.com/office/drawing/2014/main" id="{D5ED627B-3063-49F8-BFB9-BC0603878CE7}"/>
              </a:ext>
            </a:extLst>
          </p:cNvPr>
          <p:cNvSpPr txBox="1"/>
          <p:nvPr userDrawn="1"/>
        </p:nvSpPr>
        <p:spPr>
          <a:xfrm>
            <a:off x="594127" y="6493964"/>
            <a:ext cx="3536546" cy="200055"/>
          </a:xfrm>
          <a:prstGeom prst="rect">
            <a:avLst/>
          </a:prstGeom>
          <a:noFill/>
        </p:spPr>
        <p:txBody>
          <a:bodyPr wrap="none" rtlCol="0">
            <a:spAutoFit/>
          </a:bodyPr>
          <a:lstStyle/>
          <a:p>
            <a:pPr marL="0" algn="l" defTabSz="914400" rtl="0" eaLnBrk="1" latinLnBrk="0" hangingPunct="1"/>
            <a:r>
              <a:rPr lang="en-US" sz="700" kern="1200" spc="100" baseline="0" dirty="0">
                <a:solidFill>
                  <a:schemeClr val="accent5"/>
                </a:solidFill>
                <a:latin typeface="Arial" panose="020B0604020202020204" pitchFamily="34" charset="0"/>
                <a:ea typeface="+mn-ea"/>
                <a:cs typeface="Arial" panose="020B0604020202020204" pitchFamily="34" charset="0"/>
              </a:rPr>
              <a:t>© Copyright 2018 Magnitude Software, Inc. All Rights Reserved.</a:t>
            </a:r>
          </a:p>
        </p:txBody>
      </p:sp>
    </p:spTree>
    <p:extLst>
      <p:ext uri="{BB962C8B-B14F-4D97-AF65-F5344CB8AC3E}">
        <p14:creationId xmlns:p14="http://schemas.microsoft.com/office/powerpoint/2010/main" val="4205238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1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1/3 Image Full Color">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BD7E39D4-822F-D74A-A33A-01584245D114}"/>
              </a:ext>
            </a:extLst>
          </p:cNvPr>
          <p:cNvSpPr>
            <a:spLocks noGrp="1"/>
          </p:cNvSpPr>
          <p:nvPr>
            <p:ph type="subTitle" idx="1" hasCustomPrompt="1"/>
          </p:nvPr>
        </p:nvSpPr>
        <p:spPr>
          <a:xfrm>
            <a:off x="1390432" y="4361960"/>
            <a:ext cx="9144000" cy="249299"/>
          </a:xfrm>
          <a:prstGeom prst="rect">
            <a:avLst/>
          </a:prstGeom>
        </p:spPr>
        <p:txBody>
          <a:bodyPr lIns="0" tIns="0" rIns="0" bIns="0">
            <a:spAutoFit/>
          </a:bodyPr>
          <a:lstStyle>
            <a:lvl1pPr marL="0" indent="0" algn="l">
              <a:buNone/>
              <a:defRPr sz="1800" spc="100" baseline="0">
                <a:solidFill>
                  <a:srgbClr val="FF6C2B"/>
                </a:solidFill>
                <a:latin typeface="Verdana" panose="020B0604030504040204" pitchFamily="34" charset="0"/>
                <a:ea typeface="Verdana" panose="020B0604030504040204" pitchFamily="34" charset="0"/>
                <a:cs typeface="Verdana" panose="020B060403050404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Subtitle</a:t>
            </a:r>
          </a:p>
        </p:txBody>
      </p:sp>
      <p:sp>
        <p:nvSpPr>
          <p:cNvPr id="6" name="Text Placeholder 12">
            <a:extLst>
              <a:ext uri="{FF2B5EF4-FFF2-40B4-BE49-F238E27FC236}">
                <a16:creationId xmlns:a16="http://schemas.microsoft.com/office/drawing/2014/main" id="{F3DEE6B6-259E-4449-9F39-B9FCB0D005F7}"/>
              </a:ext>
            </a:extLst>
          </p:cNvPr>
          <p:cNvSpPr>
            <a:spLocks noGrp="1"/>
          </p:cNvSpPr>
          <p:nvPr>
            <p:ph type="body" sz="quarter" idx="13" hasCustomPrompt="1"/>
          </p:nvPr>
        </p:nvSpPr>
        <p:spPr>
          <a:xfrm>
            <a:off x="1390433" y="4890146"/>
            <a:ext cx="3642911" cy="152349"/>
          </a:xfrm>
          <a:prstGeom prst="rect">
            <a:avLst/>
          </a:prstGeom>
        </p:spPr>
        <p:txBody>
          <a:bodyPr lIns="0" tIns="0" rIns="0" bIns="0">
            <a:spAutoFit/>
          </a:bodyPr>
          <a:lstStyle>
            <a:lvl1pPr marL="0" indent="0">
              <a:buNone/>
              <a:defRPr sz="1100" b="1">
                <a:solidFill>
                  <a:srgbClr val="384967"/>
                </a:solidFill>
                <a:latin typeface="Arial" panose="020B0604020202020204" pitchFamily="34" charset="0"/>
                <a:cs typeface="Arial" panose="020B0604020202020204" pitchFamily="34" charset="0"/>
              </a:defRPr>
            </a:lvl1pPr>
          </a:lstStyle>
          <a:p>
            <a:pPr lvl="0"/>
            <a:r>
              <a:rPr lang="en-US" dirty="0"/>
              <a:t>Month DD, YYYY</a:t>
            </a:r>
          </a:p>
        </p:txBody>
      </p:sp>
      <p:sp>
        <p:nvSpPr>
          <p:cNvPr id="7" name="Content Placeholder 14">
            <a:extLst>
              <a:ext uri="{FF2B5EF4-FFF2-40B4-BE49-F238E27FC236}">
                <a16:creationId xmlns:a16="http://schemas.microsoft.com/office/drawing/2014/main" id="{1D031BFC-0590-AC40-9150-8292AF138D91}"/>
              </a:ext>
            </a:extLst>
          </p:cNvPr>
          <p:cNvSpPr>
            <a:spLocks noGrp="1"/>
          </p:cNvSpPr>
          <p:nvPr>
            <p:ph sz="quarter" idx="14" hasCustomPrompt="1"/>
          </p:nvPr>
        </p:nvSpPr>
        <p:spPr>
          <a:xfrm>
            <a:off x="1390434" y="5729035"/>
            <a:ext cx="4876119" cy="193899"/>
          </a:xfrm>
          <a:prstGeom prst="rect">
            <a:avLst/>
          </a:prstGeom>
        </p:spPr>
        <p:txBody>
          <a:bodyPr lIns="0" tIns="0" rIns="0" bIns="0">
            <a:spAutoFit/>
          </a:bodyPr>
          <a:lstStyle>
            <a:lvl1pPr marL="0" indent="0">
              <a:buNone/>
              <a:defRPr sz="1400" b="1">
                <a:solidFill>
                  <a:srgbClr val="384967"/>
                </a:solidFill>
                <a:latin typeface="Arial" panose="020B0604020202020204" pitchFamily="34" charset="0"/>
                <a:cs typeface="Arial" panose="020B0604020202020204" pitchFamily="34" charset="0"/>
              </a:defRPr>
            </a:lvl1pPr>
          </a:lstStyle>
          <a:p>
            <a:pPr lvl="0"/>
            <a:r>
              <a:rPr lang="en-US" dirty="0"/>
              <a:t>Presenter’s Name Last Name</a:t>
            </a:r>
          </a:p>
        </p:txBody>
      </p:sp>
      <p:sp>
        <p:nvSpPr>
          <p:cNvPr id="8" name="Content Placeholder 23">
            <a:extLst>
              <a:ext uri="{FF2B5EF4-FFF2-40B4-BE49-F238E27FC236}">
                <a16:creationId xmlns:a16="http://schemas.microsoft.com/office/drawing/2014/main" id="{00500030-F47C-A541-9077-329B6D728DF7}"/>
              </a:ext>
            </a:extLst>
          </p:cNvPr>
          <p:cNvSpPr>
            <a:spLocks noGrp="1"/>
          </p:cNvSpPr>
          <p:nvPr>
            <p:ph sz="quarter" idx="19" hasCustomPrompt="1"/>
          </p:nvPr>
        </p:nvSpPr>
        <p:spPr>
          <a:xfrm>
            <a:off x="1379539" y="3837551"/>
            <a:ext cx="9144000" cy="360099"/>
          </a:xfrm>
          <a:prstGeom prst="rect">
            <a:avLst/>
          </a:prstGeom>
        </p:spPr>
        <p:txBody>
          <a:bodyPr lIns="0" tIns="0" rIns="0" bIns="0">
            <a:spAutoFit/>
          </a:bodyPr>
          <a:lstStyle>
            <a:lvl1pPr marL="0" indent="0">
              <a:buNone/>
              <a:defRPr sz="2600" spc="1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Presentation Template Left Aligned Title</a:t>
            </a:r>
          </a:p>
        </p:txBody>
      </p:sp>
      <p:sp>
        <p:nvSpPr>
          <p:cNvPr id="9" name="TextBox 8">
            <a:extLst>
              <a:ext uri="{FF2B5EF4-FFF2-40B4-BE49-F238E27FC236}">
                <a16:creationId xmlns:a16="http://schemas.microsoft.com/office/drawing/2014/main" id="{7E889746-1BC1-4B7F-BF78-24BC6D2F733A}"/>
              </a:ext>
            </a:extLst>
          </p:cNvPr>
          <p:cNvSpPr txBox="1"/>
          <p:nvPr userDrawn="1"/>
        </p:nvSpPr>
        <p:spPr>
          <a:xfrm>
            <a:off x="594127" y="6493964"/>
            <a:ext cx="3536546" cy="200055"/>
          </a:xfrm>
          <a:prstGeom prst="rect">
            <a:avLst/>
          </a:prstGeom>
          <a:noFill/>
        </p:spPr>
        <p:txBody>
          <a:bodyPr wrap="none" rtlCol="0">
            <a:spAutoFit/>
          </a:bodyPr>
          <a:lstStyle/>
          <a:p>
            <a:pPr marL="0" algn="l" defTabSz="914400" rtl="0" eaLnBrk="1" latinLnBrk="0" hangingPunct="1"/>
            <a:r>
              <a:rPr lang="en-US" sz="700" kern="1200" spc="100" baseline="0" dirty="0">
                <a:solidFill>
                  <a:schemeClr val="accent5"/>
                </a:solidFill>
                <a:latin typeface="Arial" panose="020B0604020202020204" pitchFamily="34" charset="0"/>
                <a:ea typeface="+mn-ea"/>
                <a:cs typeface="Arial" panose="020B0604020202020204" pitchFamily="34" charset="0"/>
              </a:rPr>
              <a:t>© Copyright 2018 Magnitude Software, Inc. All Rights Reserved.</a:t>
            </a:r>
          </a:p>
        </p:txBody>
      </p:sp>
      <p:sp>
        <p:nvSpPr>
          <p:cNvPr id="11" name="Picture Placeholder 8">
            <a:extLst>
              <a:ext uri="{FF2B5EF4-FFF2-40B4-BE49-F238E27FC236}">
                <a16:creationId xmlns:a16="http://schemas.microsoft.com/office/drawing/2014/main" id="{3D54D9F3-54E2-D840-9416-C7B297843472}"/>
              </a:ext>
            </a:extLst>
          </p:cNvPr>
          <p:cNvSpPr>
            <a:spLocks noGrp="1"/>
          </p:cNvSpPr>
          <p:nvPr>
            <p:ph type="pic" sz="quarter" idx="18" hasCustomPrompt="1"/>
          </p:nvPr>
        </p:nvSpPr>
        <p:spPr>
          <a:xfrm>
            <a:off x="0" y="0"/>
            <a:ext cx="12192000" cy="3429000"/>
          </a:xfrm>
          <a:prstGeom prst="rect">
            <a:avLst/>
          </a:prstGeom>
        </p:spPr>
        <p:txBody>
          <a:bodyPr anchor="t" anchorCtr="1">
            <a:normAutofit/>
          </a:bodyPr>
          <a:lstStyle>
            <a:lvl1pPr marL="0" marR="0" indent="0" algn="ctr" defTabSz="914377" rtl="0" eaLnBrk="1" fontAlgn="auto" latinLnBrk="0" hangingPunct="1">
              <a:lnSpc>
                <a:spcPct val="90000"/>
              </a:lnSpc>
              <a:spcBef>
                <a:spcPts val="1000"/>
              </a:spcBef>
              <a:spcAft>
                <a:spcPts val="0"/>
              </a:spcAft>
              <a:buClr>
                <a:schemeClr val="tx1">
                  <a:lumMod val="85000"/>
                  <a:lumOff val="15000"/>
                </a:schemeClr>
              </a:buClr>
              <a:buSzTx/>
              <a:buFont typeface="Wingdings" pitchFamily="2" charset="2"/>
              <a:buNone/>
              <a:tabLst/>
              <a:defRPr sz="1200">
                <a:solidFill>
                  <a:srgbClr val="262626"/>
                </a:solidFill>
                <a:latin typeface="Arial" panose="020B0604020202020204" pitchFamily="34" charset="0"/>
                <a:cs typeface="Arial" panose="020B0604020202020204" pitchFamily="34" charset="0"/>
              </a:defRPr>
            </a:lvl1pPr>
          </a:lstStyle>
          <a:p>
            <a:pPr marL="0" marR="0" lvl="0" indent="0" algn="ctr" defTabSz="914377" rtl="0" eaLnBrk="1" fontAlgn="auto" latinLnBrk="0" hangingPunct="1">
              <a:lnSpc>
                <a:spcPct val="90000"/>
              </a:lnSpc>
              <a:spcBef>
                <a:spcPts val="1000"/>
              </a:spcBef>
              <a:spcAft>
                <a:spcPts val="0"/>
              </a:spcAft>
              <a:buClr>
                <a:schemeClr val="tx1">
                  <a:lumMod val="85000"/>
                  <a:lumOff val="15000"/>
                </a:schemeClr>
              </a:buClr>
              <a:buSzTx/>
              <a:buFont typeface="Wingdings" pitchFamily="2" charset="2"/>
              <a:buNone/>
              <a:tabLst/>
              <a:defRPr/>
            </a:pPr>
            <a:r>
              <a:rPr lang="en-US" dirty="0"/>
              <a:t>Insert Image Here</a:t>
            </a:r>
          </a:p>
          <a:p>
            <a:endParaRPr lang="en-US" dirty="0"/>
          </a:p>
        </p:txBody>
      </p:sp>
      <p:sp>
        <p:nvSpPr>
          <p:cNvPr id="3" name="Picture Placeholder 2">
            <a:extLst>
              <a:ext uri="{FF2B5EF4-FFF2-40B4-BE49-F238E27FC236}">
                <a16:creationId xmlns:a16="http://schemas.microsoft.com/office/drawing/2014/main" id="{5A806ECE-6673-4B33-95CE-56ED358651EB}"/>
              </a:ext>
            </a:extLst>
          </p:cNvPr>
          <p:cNvSpPr>
            <a:spLocks noGrp="1"/>
          </p:cNvSpPr>
          <p:nvPr>
            <p:ph type="pic" sz="quarter" idx="20"/>
          </p:nvPr>
        </p:nvSpPr>
        <p:spPr>
          <a:xfrm>
            <a:off x="530352" y="1600200"/>
            <a:ext cx="4727448" cy="512064"/>
          </a:xfrm>
          <a:prstGeom prst="rect">
            <a:avLst/>
          </a:prstGeom>
          <a:blipFill>
            <a:blip r:embed="rId2"/>
            <a:stretch>
              <a:fillRect/>
            </a:stretch>
          </a:blipFill>
        </p:spPr>
        <p:txBody>
          <a:bodyPr/>
          <a:lstStyle>
            <a:lvl1pPr marL="0" indent="0">
              <a:buNone/>
              <a:defRPr>
                <a:noFill/>
              </a:defRPr>
            </a:lvl1pPr>
          </a:lstStyle>
          <a:p>
            <a:endParaRPr lang="en-US" dirty="0"/>
          </a:p>
        </p:txBody>
      </p:sp>
    </p:spTree>
    <p:extLst>
      <p:ext uri="{BB962C8B-B14F-4D97-AF65-F5344CB8AC3E}">
        <p14:creationId xmlns:p14="http://schemas.microsoft.com/office/powerpoint/2010/main" val="4134876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1/3 Image Mono">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BD7E39D4-822F-D74A-A33A-01584245D114}"/>
              </a:ext>
            </a:extLst>
          </p:cNvPr>
          <p:cNvSpPr>
            <a:spLocks noGrp="1"/>
          </p:cNvSpPr>
          <p:nvPr>
            <p:ph type="subTitle" idx="1" hasCustomPrompt="1"/>
          </p:nvPr>
        </p:nvSpPr>
        <p:spPr>
          <a:xfrm>
            <a:off x="1390432" y="4361960"/>
            <a:ext cx="9144000" cy="249299"/>
          </a:xfrm>
          <a:prstGeom prst="rect">
            <a:avLst/>
          </a:prstGeom>
        </p:spPr>
        <p:txBody>
          <a:bodyPr lIns="0" tIns="0" rIns="0" bIns="0">
            <a:spAutoFit/>
          </a:bodyPr>
          <a:lstStyle>
            <a:lvl1pPr marL="0" indent="0" algn="l">
              <a:buNone/>
              <a:defRPr sz="1800" spc="100" baseline="0">
                <a:solidFill>
                  <a:srgbClr val="FF6C2B"/>
                </a:solidFill>
                <a:latin typeface="Verdana" panose="020B0604030504040204" pitchFamily="34" charset="0"/>
                <a:ea typeface="Verdana" panose="020B0604030504040204" pitchFamily="34" charset="0"/>
                <a:cs typeface="Verdana" panose="020B060403050404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Subtitle</a:t>
            </a:r>
          </a:p>
        </p:txBody>
      </p:sp>
      <p:sp>
        <p:nvSpPr>
          <p:cNvPr id="6" name="Text Placeholder 12">
            <a:extLst>
              <a:ext uri="{FF2B5EF4-FFF2-40B4-BE49-F238E27FC236}">
                <a16:creationId xmlns:a16="http://schemas.microsoft.com/office/drawing/2014/main" id="{F3DEE6B6-259E-4449-9F39-B9FCB0D005F7}"/>
              </a:ext>
            </a:extLst>
          </p:cNvPr>
          <p:cNvSpPr>
            <a:spLocks noGrp="1"/>
          </p:cNvSpPr>
          <p:nvPr>
            <p:ph type="body" sz="quarter" idx="13" hasCustomPrompt="1"/>
          </p:nvPr>
        </p:nvSpPr>
        <p:spPr>
          <a:xfrm>
            <a:off x="1390433" y="4890146"/>
            <a:ext cx="3642911" cy="152349"/>
          </a:xfrm>
          <a:prstGeom prst="rect">
            <a:avLst/>
          </a:prstGeom>
        </p:spPr>
        <p:txBody>
          <a:bodyPr lIns="0" tIns="0" rIns="0" bIns="0">
            <a:spAutoFit/>
          </a:bodyPr>
          <a:lstStyle>
            <a:lvl1pPr marL="0" indent="0">
              <a:buNone/>
              <a:defRPr sz="1100" b="1">
                <a:solidFill>
                  <a:srgbClr val="384967"/>
                </a:solidFill>
                <a:latin typeface="Arial" panose="020B0604020202020204" pitchFamily="34" charset="0"/>
                <a:cs typeface="Arial" panose="020B0604020202020204" pitchFamily="34" charset="0"/>
              </a:defRPr>
            </a:lvl1pPr>
          </a:lstStyle>
          <a:p>
            <a:pPr lvl="0"/>
            <a:r>
              <a:rPr lang="en-US" dirty="0"/>
              <a:t>Month DD, YYYY</a:t>
            </a:r>
          </a:p>
        </p:txBody>
      </p:sp>
      <p:sp>
        <p:nvSpPr>
          <p:cNvPr id="7" name="Content Placeholder 14">
            <a:extLst>
              <a:ext uri="{FF2B5EF4-FFF2-40B4-BE49-F238E27FC236}">
                <a16:creationId xmlns:a16="http://schemas.microsoft.com/office/drawing/2014/main" id="{1D031BFC-0590-AC40-9150-8292AF138D91}"/>
              </a:ext>
            </a:extLst>
          </p:cNvPr>
          <p:cNvSpPr>
            <a:spLocks noGrp="1"/>
          </p:cNvSpPr>
          <p:nvPr>
            <p:ph sz="quarter" idx="14" hasCustomPrompt="1"/>
          </p:nvPr>
        </p:nvSpPr>
        <p:spPr>
          <a:xfrm>
            <a:off x="1390434" y="5729035"/>
            <a:ext cx="4876119" cy="193899"/>
          </a:xfrm>
          <a:prstGeom prst="rect">
            <a:avLst/>
          </a:prstGeom>
        </p:spPr>
        <p:txBody>
          <a:bodyPr lIns="0" tIns="0" rIns="0" bIns="0">
            <a:spAutoFit/>
          </a:bodyPr>
          <a:lstStyle>
            <a:lvl1pPr marL="0" indent="0">
              <a:buNone/>
              <a:defRPr sz="1400" b="1">
                <a:solidFill>
                  <a:srgbClr val="384967"/>
                </a:solidFill>
                <a:latin typeface="Arial" panose="020B0604020202020204" pitchFamily="34" charset="0"/>
                <a:cs typeface="Arial" panose="020B0604020202020204" pitchFamily="34" charset="0"/>
              </a:defRPr>
            </a:lvl1pPr>
          </a:lstStyle>
          <a:p>
            <a:pPr lvl="0"/>
            <a:r>
              <a:rPr lang="en-US" dirty="0"/>
              <a:t>Presenter’s Name Last Name</a:t>
            </a:r>
          </a:p>
        </p:txBody>
      </p:sp>
      <p:sp>
        <p:nvSpPr>
          <p:cNvPr id="8" name="Content Placeholder 23">
            <a:extLst>
              <a:ext uri="{FF2B5EF4-FFF2-40B4-BE49-F238E27FC236}">
                <a16:creationId xmlns:a16="http://schemas.microsoft.com/office/drawing/2014/main" id="{00500030-F47C-A541-9077-329B6D728DF7}"/>
              </a:ext>
            </a:extLst>
          </p:cNvPr>
          <p:cNvSpPr>
            <a:spLocks noGrp="1"/>
          </p:cNvSpPr>
          <p:nvPr>
            <p:ph sz="quarter" idx="19" hasCustomPrompt="1"/>
          </p:nvPr>
        </p:nvSpPr>
        <p:spPr>
          <a:xfrm>
            <a:off x="1379539" y="3837551"/>
            <a:ext cx="9144000" cy="360099"/>
          </a:xfrm>
          <a:prstGeom prst="rect">
            <a:avLst/>
          </a:prstGeom>
        </p:spPr>
        <p:txBody>
          <a:bodyPr lIns="0" tIns="0" rIns="0" bIns="0">
            <a:spAutoFit/>
          </a:bodyPr>
          <a:lstStyle>
            <a:lvl1pPr marL="0" indent="0">
              <a:buNone/>
              <a:defRPr sz="2600" spc="1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Presentation Template Left Aligned Title</a:t>
            </a:r>
          </a:p>
        </p:txBody>
      </p:sp>
      <p:sp>
        <p:nvSpPr>
          <p:cNvPr id="9" name="TextBox 8">
            <a:extLst>
              <a:ext uri="{FF2B5EF4-FFF2-40B4-BE49-F238E27FC236}">
                <a16:creationId xmlns:a16="http://schemas.microsoft.com/office/drawing/2014/main" id="{7E889746-1BC1-4B7F-BF78-24BC6D2F733A}"/>
              </a:ext>
            </a:extLst>
          </p:cNvPr>
          <p:cNvSpPr txBox="1"/>
          <p:nvPr userDrawn="1"/>
        </p:nvSpPr>
        <p:spPr>
          <a:xfrm>
            <a:off x="594127" y="6493964"/>
            <a:ext cx="3536546" cy="200055"/>
          </a:xfrm>
          <a:prstGeom prst="rect">
            <a:avLst/>
          </a:prstGeom>
          <a:noFill/>
        </p:spPr>
        <p:txBody>
          <a:bodyPr wrap="none" rtlCol="0">
            <a:spAutoFit/>
          </a:bodyPr>
          <a:lstStyle/>
          <a:p>
            <a:pPr marL="0" algn="l" defTabSz="914400" rtl="0" eaLnBrk="1" latinLnBrk="0" hangingPunct="1"/>
            <a:r>
              <a:rPr lang="en-US" sz="700" kern="1200" spc="100" baseline="0" dirty="0">
                <a:solidFill>
                  <a:schemeClr val="accent5"/>
                </a:solidFill>
                <a:latin typeface="Arial" panose="020B0604020202020204" pitchFamily="34" charset="0"/>
                <a:ea typeface="+mn-ea"/>
                <a:cs typeface="Arial" panose="020B0604020202020204" pitchFamily="34" charset="0"/>
              </a:rPr>
              <a:t>© Copyright 2018 Magnitude Software, Inc. All Rights Reserved.</a:t>
            </a:r>
          </a:p>
        </p:txBody>
      </p:sp>
      <p:sp>
        <p:nvSpPr>
          <p:cNvPr id="11" name="Picture Placeholder 8">
            <a:extLst>
              <a:ext uri="{FF2B5EF4-FFF2-40B4-BE49-F238E27FC236}">
                <a16:creationId xmlns:a16="http://schemas.microsoft.com/office/drawing/2014/main" id="{3D54D9F3-54E2-D840-9416-C7B297843472}"/>
              </a:ext>
            </a:extLst>
          </p:cNvPr>
          <p:cNvSpPr>
            <a:spLocks noGrp="1"/>
          </p:cNvSpPr>
          <p:nvPr>
            <p:ph type="pic" sz="quarter" idx="18" hasCustomPrompt="1"/>
          </p:nvPr>
        </p:nvSpPr>
        <p:spPr>
          <a:xfrm>
            <a:off x="0" y="0"/>
            <a:ext cx="12192000" cy="3429000"/>
          </a:xfrm>
          <a:prstGeom prst="rect">
            <a:avLst/>
          </a:prstGeom>
        </p:spPr>
        <p:txBody>
          <a:bodyPr anchor="t" anchorCtr="1">
            <a:normAutofit/>
          </a:bodyPr>
          <a:lstStyle>
            <a:lvl1pPr marL="0" marR="0" indent="0" algn="ctr" defTabSz="914377" rtl="0" eaLnBrk="1" fontAlgn="auto" latinLnBrk="0" hangingPunct="1">
              <a:lnSpc>
                <a:spcPct val="90000"/>
              </a:lnSpc>
              <a:spcBef>
                <a:spcPts val="1000"/>
              </a:spcBef>
              <a:spcAft>
                <a:spcPts val="0"/>
              </a:spcAft>
              <a:buClr>
                <a:schemeClr val="tx1">
                  <a:lumMod val="85000"/>
                  <a:lumOff val="15000"/>
                </a:schemeClr>
              </a:buClr>
              <a:buSzTx/>
              <a:buFont typeface="Wingdings" pitchFamily="2" charset="2"/>
              <a:buNone/>
              <a:tabLst/>
              <a:defRPr sz="1200">
                <a:solidFill>
                  <a:srgbClr val="262626"/>
                </a:solidFill>
                <a:latin typeface="Arial" panose="020B0604020202020204" pitchFamily="34" charset="0"/>
                <a:cs typeface="Arial" panose="020B0604020202020204" pitchFamily="34" charset="0"/>
              </a:defRPr>
            </a:lvl1pPr>
          </a:lstStyle>
          <a:p>
            <a:pPr marL="0" marR="0" lvl="0" indent="0" algn="ctr" defTabSz="914377" rtl="0" eaLnBrk="1" fontAlgn="auto" latinLnBrk="0" hangingPunct="1">
              <a:lnSpc>
                <a:spcPct val="90000"/>
              </a:lnSpc>
              <a:spcBef>
                <a:spcPts val="1000"/>
              </a:spcBef>
              <a:spcAft>
                <a:spcPts val="0"/>
              </a:spcAft>
              <a:buClr>
                <a:schemeClr val="tx1">
                  <a:lumMod val="85000"/>
                  <a:lumOff val="15000"/>
                </a:schemeClr>
              </a:buClr>
              <a:buSzTx/>
              <a:buFont typeface="Wingdings" pitchFamily="2" charset="2"/>
              <a:buNone/>
              <a:tabLst/>
              <a:defRPr/>
            </a:pPr>
            <a:r>
              <a:rPr lang="en-US" dirty="0"/>
              <a:t>Insert Image Here</a:t>
            </a:r>
          </a:p>
          <a:p>
            <a:endParaRPr lang="en-US" dirty="0"/>
          </a:p>
        </p:txBody>
      </p:sp>
      <p:sp>
        <p:nvSpPr>
          <p:cNvPr id="3" name="Picture Placeholder 2">
            <a:extLst>
              <a:ext uri="{FF2B5EF4-FFF2-40B4-BE49-F238E27FC236}">
                <a16:creationId xmlns:a16="http://schemas.microsoft.com/office/drawing/2014/main" id="{5A806ECE-6673-4B33-95CE-56ED358651EB}"/>
              </a:ext>
            </a:extLst>
          </p:cNvPr>
          <p:cNvSpPr>
            <a:spLocks noGrp="1"/>
          </p:cNvSpPr>
          <p:nvPr>
            <p:ph type="pic" sz="quarter" idx="20"/>
          </p:nvPr>
        </p:nvSpPr>
        <p:spPr>
          <a:xfrm>
            <a:off x="530352" y="1600200"/>
            <a:ext cx="4727448" cy="512064"/>
          </a:xfrm>
          <a:prstGeom prst="rect">
            <a:avLst/>
          </a:prstGeom>
          <a:blipFill>
            <a:blip r:embed="rId2"/>
            <a:stretch>
              <a:fillRect/>
            </a:stretch>
          </a:blipFill>
        </p:spPr>
        <p:txBody>
          <a:bodyPr/>
          <a:lstStyle>
            <a:lvl1pPr marL="0" indent="0">
              <a:buNone/>
              <a:defRPr>
                <a:noFill/>
              </a:defRPr>
            </a:lvl1pPr>
          </a:lstStyle>
          <a:p>
            <a:endParaRPr lang="en-US" dirty="0"/>
          </a:p>
        </p:txBody>
      </p:sp>
    </p:spTree>
    <p:extLst>
      <p:ext uri="{BB962C8B-B14F-4D97-AF65-F5344CB8AC3E}">
        <p14:creationId xmlns:p14="http://schemas.microsoft.com/office/powerpoint/2010/main" val="2171199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A900374-4391-4344-8C8C-5F0DEA1A2233}"/>
              </a:ext>
            </a:extLst>
          </p:cNvPr>
          <p:cNvPicPr>
            <a:picLocks noChangeAspect="1"/>
          </p:cNvPicPr>
          <p:nvPr userDrawn="1"/>
        </p:nvPicPr>
        <p:blipFill>
          <a:blip r:embed="rId2"/>
          <a:stretch>
            <a:fillRect/>
          </a:stretch>
        </p:blipFill>
        <p:spPr>
          <a:xfrm>
            <a:off x="685800" y="6320997"/>
            <a:ext cx="1371600" cy="148628"/>
          </a:xfrm>
          <a:prstGeom prst="rect">
            <a:avLst/>
          </a:prstGeom>
        </p:spPr>
      </p:pic>
      <p:sp>
        <p:nvSpPr>
          <p:cNvPr id="19" name="Content Placeholder 18">
            <a:extLst>
              <a:ext uri="{FF2B5EF4-FFF2-40B4-BE49-F238E27FC236}">
                <a16:creationId xmlns:a16="http://schemas.microsoft.com/office/drawing/2014/main" id="{0B6BB2F9-14AE-8F42-8D2F-6CD187CE4AB6}"/>
              </a:ext>
            </a:extLst>
          </p:cNvPr>
          <p:cNvSpPr>
            <a:spLocks noGrp="1"/>
          </p:cNvSpPr>
          <p:nvPr>
            <p:ph sz="quarter" idx="18" hasCustomPrompt="1"/>
          </p:nvPr>
        </p:nvSpPr>
        <p:spPr>
          <a:xfrm>
            <a:off x="685801" y="647700"/>
            <a:ext cx="2925763" cy="304699"/>
          </a:xfrm>
          <a:prstGeom prst="rect">
            <a:avLst/>
          </a:prstGeom>
        </p:spPr>
        <p:txBody>
          <a:bodyPr lIns="0" tIns="0" rIns="0" bIns="0">
            <a:spAutoFit/>
          </a:bodyPr>
          <a:lstStyle>
            <a:lvl1pPr marL="0" indent="0">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Agenda</a:t>
            </a:r>
          </a:p>
        </p:txBody>
      </p:sp>
      <p:sp>
        <p:nvSpPr>
          <p:cNvPr id="21" name="Content Placeholder 20">
            <a:extLst>
              <a:ext uri="{FF2B5EF4-FFF2-40B4-BE49-F238E27FC236}">
                <a16:creationId xmlns:a16="http://schemas.microsoft.com/office/drawing/2014/main" id="{7055C5EB-AFFB-8D4C-A577-601FC4A2668A}"/>
              </a:ext>
            </a:extLst>
          </p:cNvPr>
          <p:cNvSpPr>
            <a:spLocks noGrp="1"/>
          </p:cNvSpPr>
          <p:nvPr>
            <p:ph sz="quarter" idx="19" hasCustomPrompt="1"/>
          </p:nvPr>
        </p:nvSpPr>
        <p:spPr>
          <a:xfrm>
            <a:off x="685800" y="1744873"/>
            <a:ext cx="8110539" cy="3480953"/>
          </a:xfrm>
          <a:prstGeom prst="rect">
            <a:avLst/>
          </a:prstGeom>
        </p:spPr>
        <p:txBody>
          <a:bodyPr lIns="0" rIns="0" anchor="t" anchorCtr="0">
            <a:spAutoFit/>
          </a:bodyPr>
          <a:lstStyle>
            <a:lvl1pPr marL="512051" indent="-514338">
              <a:lnSpc>
                <a:spcPct val="100000"/>
              </a:lnSpc>
              <a:spcBef>
                <a:spcPts val="1600"/>
              </a:spcBef>
              <a:buAutoNum type="arabicPlain"/>
              <a:defRPr sz="1400" spc="31" baseline="0">
                <a:solidFill>
                  <a:schemeClr val="tx1"/>
                </a:solidFill>
                <a:latin typeface="Arial" panose="020B0604020202020204" pitchFamily="34" charset="0"/>
                <a:cs typeface="Arial" panose="020B0604020202020204" pitchFamily="34" charset="0"/>
              </a:defRPr>
            </a:lvl1pPr>
            <a:lvl2pPr marL="914400" indent="-228594">
              <a:buClr>
                <a:schemeClr val="tx2"/>
              </a:buClr>
              <a:buFont typeface="Wingdings" panose="05000000000000000000" pitchFamily="2" charset="2"/>
              <a:buChar char="§"/>
              <a:defRPr sz="1100">
                <a:solidFill>
                  <a:schemeClr val="tx1"/>
                </a:solidFill>
              </a:defRPr>
            </a:lvl2pPr>
            <a:lvl3pPr marL="1142971" indent="-228594">
              <a:buFont typeface="Wingdings" pitchFamily="2" charset="2"/>
              <a:buChar char="§"/>
              <a:defRPr sz="1200">
                <a:solidFill>
                  <a:srgbClr val="384967"/>
                </a:solidFill>
                <a:latin typeface="Arial" panose="020B0604020202020204" pitchFamily="34" charset="0"/>
                <a:cs typeface="Arial" panose="020B0604020202020204" pitchFamily="34" charset="0"/>
              </a:defRPr>
            </a:lvl3pPr>
          </a:lstStyle>
          <a:p>
            <a:pPr lvl="0"/>
            <a:r>
              <a:rPr lang="en-US" dirty="0"/>
              <a:t>Agenda Item 1</a:t>
            </a:r>
          </a:p>
          <a:p>
            <a:pPr lvl="1"/>
            <a:r>
              <a:rPr lang="en-US" dirty="0"/>
              <a:t>Bullet 1</a:t>
            </a:r>
          </a:p>
          <a:p>
            <a:pPr lvl="1"/>
            <a:r>
              <a:rPr lang="en-US" dirty="0"/>
              <a:t>Bullet 2</a:t>
            </a:r>
          </a:p>
          <a:p>
            <a:pPr lvl="1"/>
            <a:r>
              <a:rPr lang="en-US" dirty="0"/>
              <a:t>Bullet 3</a:t>
            </a:r>
          </a:p>
          <a:p>
            <a:pPr lvl="0"/>
            <a:r>
              <a:rPr lang="en-US" dirty="0"/>
              <a:t>Agenda Item 2</a:t>
            </a:r>
          </a:p>
          <a:p>
            <a:pPr lvl="0"/>
            <a:r>
              <a:rPr lang="en-US" dirty="0"/>
              <a:t>Agenda Item 3</a:t>
            </a:r>
          </a:p>
          <a:p>
            <a:pPr lvl="0"/>
            <a:r>
              <a:rPr lang="en-US" dirty="0"/>
              <a:t>Agenda Item 4</a:t>
            </a:r>
          </a:p>
          <a:p>
            <a:pPr lvl="0"/>
            <a:r>
              <a:rPr lang="en-US" dirty="0"/>
              <a:t>Agenda Item 5</a:t>
            </a:r>
          </a:p>
          <a:p>
            <a:pPr lvl="0"/>
            <a:r>
              <a:rPr lang="en-US" dirty="0"/>
              <a:t>Agenda Item 6</a:t>
            </a:r>
          </a:p>
          <a:p>
            <a:pPr lvl="0"/>
            <a:r>
              <a:rPr lang="en-US" dirty="0"/>
              <a:t>Agenda Item 7</a:t>
            </a:r>
          </a:p>
        </p:txBody>
      </p:sp>
    </p:spTree>
    <p:extLst>
      <p:ext uri="{BB962C8B-B14F-4D97-AF65-F5344CB8AC3E}">
        <p14:creationId xmlns:p14="http://schemas.microsoft.com/office/powerpoint/2010/main" val="175706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8" userDrawn="1">
          <p15:clr>
            <a:srgbClr val="FBAE40"/>
          </p15:clr>
        </p15:guide>
        <p15:guide id="2" pos="432"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FF6C2B"/>
        </a:solidFill>
        <a:effectLst/>
      </p:bgPr>
    </p:bg>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6ECCD01F-2549-4746-A662-92C2C20B877E}"/>
              </a:ext>
            </a:extLst>
          </p:cNvPr>
          <p:cNvSpPr>
            <a:spLocks noGrp="1"/>
          </p:cNvSpPr>
          <p:nvPr>
            <p:ph sz="quarter" idx="18" hasCustomPrompt="1"/>
          </p:nvPr>
        </p:nvSpPr>
        <p:spPr>
          <a:xfrm>
            <a:off x="685802" y="2715768"/>
            <a:ext cx="2974975" cy="145553"/>
          </a:xfrm>
          <a:prstGeom prst="rect">
            <a:avLst/>
          </a:prstGeom>
        </p:spPr>
        <p:txBody>
          <a:bodyPr lIns="0" tIns="0" rIns="0" bIns="0">
            <a:spAutoFit/>
          </a:bodyPr>
          <a:lstStyle>
            <a:lvl1pPr marL="0" indent="0">
              <a:buNone/>
              <a:defRPr sz="1051" b="1" spc="151" baseline="0">
                <a:solidFill>
                  <a:schemeClr val="bg1"/>
                </a:solidFill>
                <a:latin typeface="Arial" panose="020B0604020202020204" pitchFamily="34" charset="0"/>
                <a:cs typeface="Arial" panose="020B0604020202020204" pitchFamily="34"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SECTION 1</a:t>
            </a:r>
          </a:p>
        </p:txBody>
      </p:sp>
      <p:sp>
        <p:nvSpPr>
          <p:cNvPr id="15" name="Content Placeholder 23">
            <a:extLst>
              <a:ext uri="{FF2B5EF4-FFF2-40B4-BE49-F238E27FC236}">
                <a16:creationId xmlns:a16="http://schemas.microsoft.com/office/drawing/2014/main" id="{D6FC426C-5C51-7B43-A870-0F5C87C78ED7}"/>
              </a:ext>
            </a:extLst>
          </p:cNvPr>
          <p:cNvSpPr>
            <a:spLocks noGrp="1"/>
          </p:cNvSpPr>
          <p:nvPr>
            <p:ph sz="quarter" idx="19" hasCustomPrompt="1"/>
          </p:nvPr>
        </p:nvSpPr>
        <p:spPr>
          <a:xfrm>
            <a:off x="685800" y="2962658"/>
            <a:ext cx="9144000" cy="923330"/>
          </a:xfrm>
          <a:prstGeom prst="rect">
            <a:avLst/>
          </a:prstGeom>
        </p:spPr>
        <p:txBody>
          <a:bodyPr lIns="0" tIns="0" rIns="0" bIns="0">
            <a:spAutoFit/>
          </a:bodyPr>
          <a:lstStyle>
            <a:lvl1pPr marL="0" indent="0">
              <a:lnSpc>
                <a:spcPts val="3600"/>
              </a:lnSpc>
              <a:spcBef>
                <a:spcPts val="0"/>
              </a:spcBef>
              <a:buNone/>
              <a:defRPr sz="3000" spc="10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Agenda item title two lines</a:t>
            </a:r>
          </a:p>
          <a:p>
            <a:pPr lvl="0"/>
            <a:r>
              <a:rPr lang="en-US" dirty="0"/>
              <a:t>max and no subtitle</a:t>
            </a:r>
          </a:p>
        </p:txBody>
      </p:sp>
      <p:sp>
        <p:nvSpPr>
          <p:cNvPr id="9" name="Rectangle 8">
            <a:extLst>
              <a:ext uri="{FF2B5EF4-FFF2-40B4-BE49-F238E27FC236}">
                <a16:creationId xmlns:a16="http://schemas.microsoft.com/office/drawing/2014/main" id="{37A1B82F-ECC0-9849-92C2-03D8F2910E40}"/>
              </a:ext>
            </a:extLst>
          </p:cNvPr>
          <p:cNvSpPr>
            <a:spLocks noChangeAspect="1"/>
          </p:cNvSpPr>
          <p:nvPr userDrawn="1"/>
        </p:nvSpPr>
        <p:spPr>
          <a:xfrm>
            <a:off x="-730457" y="0"/>
            <a:ext cx="640080" cy="640080"/>
          </a:xfrm>
          <a:prstGeom prst="rect">
            <a:avLst/>
          </a:prstGeom>
          <a:solidFill>
            <a:srgbClr val="FF6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Rectangle 12">
            <a:extLst>
              <a:ext uri="{FF2B5EF4-FFF2-40B4-BE49-F238E27FC236}">
                <a16:creationId xmlns:a16="http://schemas.microsoft.com/office/drawing/2014/main" id="{3BA3D853-160E-954C-BCB4-5DB5CA5EEC54}"/>
              </a:ext>
            </a:extLst>
          </p:cNvPr>
          <p:cNvSpPr>
            <a:spLocks noChangeAspect="1"/>
          </p:cNvSpPr>
          <p:nvPr userDrawn="1"/>
        </p:nvSpPr>
        <p:spPr>
          <a:xfrm>
            <a:off x="-730457" y="676896"/>
            <a:ext cx="640080" cy="640080"/>
          </a:xfrm>
          <a:prstGeom prst="rect">
            <a:avLst/>
          </a:prstGeom>
          <a:solidFill>
            <a:srgbClr val="3849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 name="Rectangle 15">
            <a:extLst>
              <a:ext uri="{FF2B5EF4-FFF2-40B4-BE49-F238E27FC236}">
                <a16:creationId xmlns:a16="http://schemas.microsoft.com/office/drawing/2014/main" id="{8F331DCB-C4C8-DA44-90B0-95048AD4182E}"/>
              </a:ext>
            </a:extLst>
          </p:cNvPr>
          <p:cNvSpPr>
            <a:spLocks noChangeAspect="1"/>
          </p:cNvSpPr>
          <p:nvPr userDrawn="1"/>
        </p:nvSpPr>
        <p:spPr>
          <a:xfrm>
            <a:off x="-730457" y="1353792"/>
            <a:ext cx="640080" cy="640080"/>
          </a:xfrm>
          <a:prstGeom prst="rect">
            <a:avLst/>
          </a:prstGeom>
          <a:solidFill>
            <a:srgbClr val="00B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Rectangle 16">
            <a:extLst>
              <a:ext uri="{FF2B5EF4-FFF2-40B4-BE49-F238E27FC236}">
                <a16:creationId xmlns:a16="http://schemas.microsoft.com/office/drawing/2014/main" id="{F2D93947-203C-8A40-A6EF-8694A07B0E6B}"/>
              </a:ext>
            </a:extLst>
          </p:cNvPr>
          <p:cNvSpPr>
            <a:spLocks noChangeAspect="1"/>
          </p:cNvSpPr>
          <p:nvPr userDrawn="1"/>
        </p:nvSpPr>
        <p:spPr>
          <a:xfrm>
            <a:off x="-730457" y="2030688"/>
            <a:ext cx="640080" cy="640080"/>
          </a:xfrm>
          <a:prstGeom prst="rect">
            <a:avLst/>
          </a:prstGeom>
          <a:solidFill>
            <a:srgbClr val="E03C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8" name="Rectangle 17">
            <a:extLst>
              <a:ext uri="{FF2B5EF4-FFF2-40B4-BE49-F238E27FC236}">
                <a16:creationId xmlns:a16="http://schemas.microsoft.com/office/drawing/2014/main" id="{0A2DFA2E-FDD7-CF42-BEB4-11E7FFC82750}"/>
              </a:ext>
            </a:extLst>
          </p:cNvPr>
          <p:cNvSpPr>
            <a:spLocks noChangeAspect="1"/>
          </p:cNvSpPr>
          <p:nvPr userDrawn="1"/>
        </p:nvSpPr>
        <p:spPr>
          <a:xfrm>
            <a:off x="-730457" y="2707584"/>
            <a:ext cx="640080" cy="6400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364150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384967"/>
        </a:solidFill>
        <a:effectLst/>
      </p:bgPr>
    </p:bg>
    <p:spTree>
      <p:nvGrpSpPr>
        <p:cNvPr id="1" name=""/>
        <p:cNvGrpSpPr/>
        <p:nvPr/>
      </p:nvGrpSpPr>
      <p:grpSpPr>
        <a:xfrm>
          <a:off x="0" y="0"/>
          <a:ext cx="0" cy="0"/>
          <a:chOff x="0" y="0"/>
          <a:chExt cx="0" cy="0"/>
        </a:xfrm>
      </p:grpSpPr>
      <p:sp>
        <p:nvSpPr>
          <p:cNvPr id="12" name="Content Placeholder 13">
            <a:extLst>
              <a:ext uri="{FF2B5EF4-FFF2-40B4-BE49-F238E27FC236}">
                <a16:creationId xmlns:a16="http://schemas.microsoft.com/office/drawing/2014/main" id="{79B77832-BF46-A540-89CF-8BE2A5B69959}"/>
              </a:ext>
            </a:extLst>
          </p:cNvPr>
          <p:cNvSpPr>
            <a:spLocks noGrp="1"/>
          </p:cNvSpPr>
          <p:nvPr>
            <p:ph sz="quarter" idx="18" hasCustomPrompt="1"/>
          </p:nvPr>
        </p:nvSpPr>
        <p:spPr>
          <a:xfrm>
            <a:off x="685802" y="2715768"/>
            <a:ext cx="2974975" cy="145553"/>
          </a:xfrm>
          <a:prstGeom prst="rect">
            <a:avLst/>
          </a:prstGeom>
        </p:spPr>
        <p:txBody>
          <a:bodyPr lIns="0" tIns="0" rIns="0" bIns="0">
            <a:spAutoFit/>
          </a:bodyPr>
          <a:lstStyle>
            <a:lvl1pPr marL="0" indent="0">
              <a:buNone/>
              <a:defRPr sz="1051" b="1" spc="151" baseline="0">
                <a:solidFill>
                  <a:schemeClr val="bg1"/>
                </a:solidFill>
                <a:latin typeface="Arial" panose="020B0604020202020204" pitchFamily="34" charset="0"/>
                <a:cs typeface="Arial" panose="020B0604020202020204" pitchFamily="34"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SECTION 1</a:t>
            </a:r>
          </a:p>
        </p:txBody>
      </p:sp>
      <p:sp>
        <p:nvSpPr>
          <p:cNvPr id="13" name="Content Placeholder 23">
            <a:extLst>
              <a:ext uri="{FF2B5EF4-FFF2-40B4-BE49-F238E27FC236}">
                <a16:creationId xmlns:a16="http://schemas.microsoft.com/office/drawing/2014/main" id="{746FBD96-8DBB-6148-B271-29BFED0DB387}"/>
              </a:ext>
            </a:extLst>
          </p:cNvPr>
          <p:cNvSpPr>
            <a:spLocks noGrp="1"/>
          </p:cNvSpPr>
          <p:nvPr>
            <p:ph sz="quarter" idx="19" hasCustomPrompt="1"/>
          </p:nvPr>
        </p:nvSpPr>
        <p:spPr>
          <a:xfrm>
            <a:off x="685800" y="2962658"/>
            <a:ext cx="9144000" cy="923330"/>
          </a:xfrm>
          <a:prstGeom prst="rect">
            <a:avLst/>
          </a:prstGeom>
        </p:spPr>
        <p:txBody>
          <a:bodyPr lIns="0" tIns="0" rIns="0" bIns="0">
            <a:spAutoFit/>
          </a:bodyPr>
          <a:lstStyle>
            <a:lvl1pPr marL="0" indent="0">
              <a:lnSpc>
                <a:spcPts val="3600"/>
              </a:lnSpc>
              <a:spcBef>
                <a:spcPts val="0"/>
              </a:spcBef>
              <a:buNone/>
              <a:defRPr sz="3000" spc="10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Agenda item title two lines</a:t>
            </a:r>
          </a:p>
          <a:p>
            <a:pPr lvl="0"/>
            <a:r>
              <a:rPr lang="en-US" dirty="0"/>
              <a:t>max and no subtitle</a:t>
            </a:r>
          </a:p>
        </p:txBody>
      </p:sp>
    </p:spTree>
    <p:extLst>
      <p:ext uri="{BB962C8B-B14F-4D97-AF65-F5344CB8AC3E}">
        <p14:creationId xmlns:p14="http://schemas.microsoft.com/office/powerpoint/2010/main" val="277789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Ligh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EC44630-C90D-9647-AFEF-5D3B66E35391}"/>
              </a:ext>
            </a:extLst>
          </p:cNvPr>
          <p:cNvPicPr>
            <a:picLocks noChangeAspect="1"/>
          </p:cNvPicPr>
          <p:nvPr userDrawn="1"/>
        </p:nvPicPr>
        <p:blipFill>
          <a:blip r:embed="rId2"/>
          <a:stretch>
            <a:fillRect/>
          </a:stretch>
        </p:blipFill>
        <p:spPr>
          <a:xfrm>
            <a:off x="685800" y="6320997"/>
            <a:ext cx="1371600" cy="148628"/>
          </a:xfrm>
          <a:prstGeom prst="rect">
            <a:avLst/>
          </a:prstGeom>
        </p:spPr>
      </p:pic>
      <p:sp>
        <p:nvSpPr>
          <p:cNvPr id="12" name="Text Placeholder 11">
            <a:extLst>
              <a:ext uri="{FF2B5EF4-FFF2-40B4-BE49-F238E27FC236}">
                <a16:creationId xmlns:a16="http://schemas.microsoft.com/office/drawing/2014/main" id="{DC6B3422-27F4-8E41-83FC-C9F2B1E2C328}"/>
              </a:ext>
            </a:extLst>
          </p:cNvPr>
          <p:cNvSpPr>
            <a:spLocks noGrp="1"/>
          </p:cNvSpPr>
          <p:nvPr>
            <p:ph type="body" sz="quarter" idx="18" hasCustomPrompt="1"/>
          </p:nvPr>
        </p:nvSpPr>
        <p:spPr>
          <a:xfrm>
            <a:off x="1783081" y="3209544"/>
            <a:ext cx="1654601" cy="438912"/>
          </a:xfrm>
          <a:prstGeom prst="rect">
            <a:avLst/>
          </a:prstGeom>
        </p:spPr>
        <p:txBody>
          <a:bodyPr/>
          <a:lstStyle>
            <a:lvl1pPr marL="0" indent="0">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Our Vision</a:t>
            </a:r>
          </a:p>
        </p:txBody>
      </p:sp>
      <p:sp>
        <p:nvSpPr>
          <p:cNvPr id="14" name="Text Placeholder 13">
            <a:extLst>
              <a:ext uri="{FF2B5EF4-FFF2-40B4-BE49-F238E27FC236}">
                <a16:creationId xmlns:a16="http://schemas.microsoft.com/office/drawing/2014/main" id="{6548DA02-3678-AC41-8672-0F1465E71C71}"/>
              </a:ext>
            </a:extLst>
          </p:cNvPr>
          <p:cNvSpPr>
            <a:spLocks noGrp="1"/>
          </p:cNvSpPr>
          <p:nvPr>
            <p:ph type="body" sz="quarter" idx="19" hasCustomPrompt="1"/>
          </p:nvPr>
        </p:nvSpPr>
        <p:spPr>
          <a:xfrm>
            <a:off x="4873752" y="2286000"/>
            <a:ext cx="5870448" cy="1138132"/>
          </a:xfrm>
          <a:prstGeom prst="rect">
            <a:avLst/>
          </a:prstGeom>
        </p:spPr>
        <p:txBody>
          <a:bodyPr lIns="0" rIns="0">
            <a:spAutoFit/>
          </a:bodyPr>
          <a:lstStyle>
            <a:lvl1pPr marL="0" marR="0" indent="0" algn="l" defTabSz="914377" rtl="0" eaLnBrk="1" fontAlgn="auto" latinLnBrk="0" hangingPunct="1">
              <a:lnSpc>
                <a:spcPts val="2800"/>
              </a:lnSpc>
              <a:spcBef>
                <a:spcPts val="0"/>
              </a:spcBef>
              <a:spcAft>
                <a:spcPts val="0"/>
              </a:spcAft>
              <a:buClrTx/>
              <a:buSzTx/>
              <a:buFont typeface="Arial" panose="020B0604020202020204" pitchFamily="34" charset="0"/>
              <a:buNone/>
              <a:tabLst/>
              <a:defRPr sz="2000">
                <a:solidFill>
                  <a:schemeClr val="tx1"/>
                </a:solidFill>
                <a:latin typeface="Arial" panose="020B0604020202020204" pitchFamily="34" charset="0"/>
                <a:cs typeface="Arial" panose="020B0604020202020204" pitchFamily="34" charset="0"/>
              </a:defRPr>
            </a:lvl1pPr>
          </a:lstStyle>
          <a:p>
            <a:pPr lvl="0"/>
            <a:r>
              <a:rPr lang="en-US" dirty="0"/>
              <a:t>Lorem ipsum is simply dummy text of the printing and typesetting industry. Lorem ipsum has been </a:t>
            </a:r>
          </a:p>
          <a:p>
            <a:pPr lvl="0"/>
            <a:r>
              <a:rPr lang="en-US" dirty="0"/>
              <a:t>the industry’s standard dummy.</a:t>
            </a:r>
          </a:p>
        </p:txBody>
      </p:sp>
      <p:sp>
        <p:nvSpPr>
          <p:cNvPr id="15" name="Text Placeholder 13">
            <a:extLst>
              <a:ext uri="{FF2B5EF4-FFF2-40B4-BE49-F238E27FC236}">
                <a16:creationId xmlns:a16="http://schemas.microsoft.com/office/drawing/2014/main" id="{CA172E09-AD84-314A-AF07-E2AF8DC11CC0}"/>
              </a:ext>
            </a:extLst>
          </p:cNvPr>
          <p:cNvSpPr>
            <a:spLocks noGrp="1"/>
          </p:cNvSpPr>
          <p:nvPr>
            <p:ph type="body" sz="quarter" idx="20" hasCustomPrompt="1"/>
          </p:nvPr>
        </p:nvSpPr>
        <p:spPr>
          <a:xfrm>
            <a:off x="4873752" y="3419856"/>
            <a:ext cx="5870448" cy="1191160"/>
          </a:xfrm>
          <a:prstGeom prst="rect">
            <a:avLst/>
          </a:prstGeom>
        </p:spPr>
        <p:txBody>
          <a:bodyPr lIns="0" rIns="0">
            <a:spAutoFit/>
          </a:bodyPr>
          <a:lstStyle>
            <a:lvl1pPr marL="0" marR="0" indent="0" algn="l" defTabSz="914377" rtl="0" eaLnBrk="1" fontAlgn="auto" latinLnBrk="0" hangingPunct="1">
              <a:lnSpc>
                <a:spcPts val="2200"/>
              </a:lnSpc>
              <a:spcBef>
                <a:spcPts val="0"/>
              </a:spcBef>
              <a:spcAft>
                <a:spcPts val="0"/>
              </a:spcAft>
              <a:buClrTx/>
              <a:buSzTx/>
              <a:buFont typeface="Arial" panose="020B0604020202020204" pitchFamily="34" charset="0"/>
              <a:buNone/>
              <a:tabLst/>
              <a:defRPr sz="1400">
                <a:solidFill>
                  <a:schemeClr val="tx1"/>
                </a:solidFill>
                <a:latin typeface="Arial" panose="020B0604020202020204" pitchFamily="34" charset="0"/>
                <a:cs typeface="Arial" panose="020B0604020202020204" pitchFamily="34" charset="0"/>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a:t>
            </a:r>
          </a:p>
        </p:txBody>
      </p:sp>
    </p:spTree>
    <p:extLst>
      <p:ext uri="{BB962C8B-B14F-4D97-AF65-F5344CB8AC3E}">
        <p14:creationId xmlns:p14="http://schemas.microsoft.com/office/powerpoint/2010/main" val="36451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1.png"/><Relationship Id="rId5" Type="http://schemas.openxmlformats.org/officeDocument/2006/relationships/theme" Target="../theme/theme4.xml"/><Relationship Id="rId4"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28.xml"/><Relationship Id="rId1" Type="http://schemas.openxmlformats.org/officeDocument/2006/relationships/slideLayout" Target="../slideLayouts/slideLayout27.xml"/><Relationship Id="rId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2DA52C-4DED-483D-A802-9FB6D7911427}"/>
              </a:ext>
            </a:extLst>
          </p:cNvPr>
          <p:cNvSpPr>
            <a:spLocks noChangeAspect="1"/>
          </p:cNvSpPr>
          <p:nvPr userDrawn="1"/>
        </p:nvSpPr>
        <p:spPr>
          <a:xfrm>
            <a:off x="-727282" y="0"/>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Rectangle 4">
            <a:extLst>
              <a:ext uri="{FF2B5EF4-FFF2-40B4-BE49-F238E27FC236}">
                <a16:creationId xmlns:a16="http://schemas.microsoft.com/office/drawing/2014/main" id="{6AC44972-B2CB-489E-817F-6CF7F862CB90}"/>
              </a:ext>
            </a:extLst>
          </p:cNvPr>
          <p:cNvSpPr>
            <a:spLocks noChangeAspect="1"/>
          </p:cNvSpPr>
          <p:nvPr userDrawn="1"/>
        </p:nvSpPr>
        <p:spPr>
          <a:xfrm>
            <a:off x="-727282" y="676896"/>
            <a:ext cx="640080"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a:extLst>
              <a:ext uri="{FF2B5EF4-FFF2-40B4-BE49-F238E27FC236}">
                <a16:creationId xmlns:a16="http://schemas.microsoft.com/office/drawing/2014/main" id="{DB4425A3-A5D4-4E50-BAED-075745C2463B}"/>
              </a:ext>
            </a:extLst>
          </p:cNvPr>
          <p:cNvSpPr>
            <a:spLocks noChangeAspect="1"/>
          </p:cNvSpPr>
          <p:nvPr userDrawn="1"/>
        </p:nvSpPr>
        <p:spPr>
          <a:xfrm>
            <a:off x="-727282" y="2030688"/>
            <a:ext cx="640080" cy="640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 name="Rectangle 8">
            <a:extLst>
              <a:ext uri="{FF2B5EF4-FFF2-40B4-BE49-F238E27FC236}">
                <a16:creationId xmlns:a16="http://schemas.microsoft.com/office/drawing/2014/main" id="{19FF8FE6-3A27-45E4-BDE9-45074ACAE8CB}"/>
              </a:ext>
            </a:extLst>
          </p:cNvPr>
          <p:cNvSpPr>
            <a:spLocks noChangeAspect="1"/>
          </p:cNvSpPr>
          <p:nvPr userDrawn="1"/>
        </p:nvSpPr>
        <p:spPr>
          <a:xfrm>
            <a:off x="-727282" y="1353792"/>
            <a:ext cx="640080" cy="64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a:extLst>
              <a:ext uri="{FF2B5EF4-FFF2-40B4-BE49-F238E27FC236}">
                <a16:creationId xmlns:a16="http://schemas.microsoft.com/office/drawing/2014/main" id="{931E6450-122B-44B6-B1D7-C68D8E592E14}"/>
              </a:ext>
            </a:extLst>
          </p:cNvPr>
          <p:cNvSpPr>
            <a:spLocks noChangeAspect="1"/>
          </p:cNvSpPr>
          <p:nvPr userDrawn="1"/>
        </p:nvSpPr>
        <p:spPr>
          <a:xfrm>
            <a:off x="-727282" y="2707584"/>
            <a:ext cx="640080" cy="64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Rectangle 7">
            <a:extLst>
              <a:ext uri="{FF2B5EF4-FFF2-40B4-BE49-F238E27FC236}">
                <a16:creationId xmlns:a16="http://schemas.microsoft.com/office/drawing/2014/main" id="{C1B8F08D-6EE8-4071-B432-1BA765810A32}"/>
              </a:ext>
            </a:extLst>
          </p:cNvPr>
          <p:cNvSpPr>
            <a:spLocks noChangeAspect="1"/>
          </p:cNvSpPr>
          <p:nvPr userDrawn="1"/>
        </p:nvSpPr>
        <p:spPr>
          <a:xfrm>
            <a:off x="-727282" y="3384480"/>
            <a:ext cx="640080" cy="6400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684677744"/>
      </p:ext>
    </p:extLst>
  </p:cSld>
  <p:clrMap bg1="lt1" tx1="dk1" bg2="lt2" tx2="dk2" accent1="accent1" accent2="accent2" accent3="accent3" accent4="accent4" accent5="accent5" accent6="accent6" hlink="hlink" folHlink="folHlink"/>
  <p:sldLayoutIdLst>
    <p:sldLayoutId id="2147483649" r:id="rId1"/>
    <p:sldLayoutId id="2147483728" r:id="rId2"/>
    <p:sldLayoutId id="2147483651" r:id="rId3"/>
    <p:sldLayoutId id="2147483729" r:id="rId4"/>
    <p:sldLayoutId id="2147483730" r:id="rId5"/>
  </p:sldLayoutIdLst>
  <p:hf hdr="0" dt="0"/>
  <p:txStyles>
    <p:titleStyle>
      <a:lvl1pPr algn="l" defTabSz="914377" rtl="0" eaLnBrk="1" latinLnBrk="0" hangingPunct="1">
        <a:lnSpc>
          <a:spcPct val="90000"/>
        </a:lnSpc>
        <a:spcBef>
          <a:spcPct val="0"/>
        </a:spcBef>
        <a:buNone/>
        <a:defRPr sz="3600" kern="120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594" indent="-228594" algn="l" defTabSz="914377" rtl="0" eaLnBrk="1" latinLnBrk="0" hangingPunct="1">
        <a:lnSpc>
          <a:spcPct val="90000"/>
        </a:lnSpc>
        <a:spcBef>
          <a:spcPts val="1000"/>
        </a:spcBef>
        <a:buClr>
          <a:schemeClr val="tx1">
            <a:lumMod val="85000"/>
            <a:lumOff val="15000"/>
          </a:schemeClr>
        </a:buClr>
        <a:buFont typeface="Wingdings" pitchFamily="2" charset="2"/>
        <a:buChar char="§"/>
        <a:defRPr sz="28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85783" indent="-228594" algn="l" defTabSz="914377" rtl="0" eaLnBrk="1" latinLnBrk="0" hangingPunct="1">
        <a:lnSpc>
          <a:spcPct val="90000"/>
        </a:lnSpc>
        <a:spcBef>
          <a:spcPts val="500"/>
        </a:spcBef>
        <a:buClr>
          <a:schemeClr val="tx1">
            <a:lumMod val="85000"/>
            <a:lumOff val="15000"/>
          </a:schemeClr>
        </a:buClr>
        <a:buFont typeface="Wingdings" pitchFamily="2" charset="2"/>
        <a:buChar char="§"/>
        <a:defRPr sz="24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142971" indent="-228594" algn="l" defTabSz="914377" rtl="0" eaLnBrk="1" latinLnBrk="0" hangingPunct="1">
        <a:lnSpc>
          <a:spcPct val="90000"/>
        </a:lnSpc>
        <a:spcBef>
          <a:spcPts val="500"/>
        </a:spcBef>
        <a:buClr>
          <a:schemeClr val="tx1">
            <a:lumMod val="85000"/>
            <a:lumOff val="15000"/>
          </a:schemeClr>
        </a:buClr>
        <a:buFont typeface="Wingdings" pitchFamily="2" charset="2"/>
        <a:buChar char="§"/>
        <a:defRPr sz="20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600160" indent="-228594" algn="l" defTabSz="914377" rtl="0" eaLnBrk="1" latinLnBrk="0" hangingPunct="1">
        <a:lnSpc>
          <a:spcPct val="90000"/>
        </a:lnSpc>
        <a:spcBef>
          <a:spcPts val="500"/>
        </a:spcBef>
        <a:buClr>
          <a:schemeClr val="tx1">
            <a:lumMod val="85000"/>
            <a:lumOff val="15000"/>
          </a:schemeClr>
        </a:buClr>
        <a:buFont typeface="Wingdings" pitchFamily="2" charset="2"/>
        <a:buChar char="§"/>
        <a:defRPr sz="18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2057349" indent="-228594" algn="l" defTabSz="914377" rtl="0" eaLnBrk="1" latinLnBrk="0" hangingPunct="1">
        <a:lnSpc>
          <a:spcPct val="90000"/>
        </a:lnSpc>
        <a:spcBef>
          <a:spcPts val="500"/>
        </a:spcBef>
        <a:buClr>
          <a:schemeClr val="tx1">
            <a:lumMod val="85000"/>
            <a:lumOff val="15000"/>
          </a:schemeClr>
        </a:buClr>
        <a:buFont typeface="Wingdings" pitchFamily="2" charset="2"/>
        <a:buChar char="§"/>
        <a:defRPr sz="18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83A28EA-98B2-314E-A8F5-947DC9E48890}"/>
              </a:ext>
            </a:extLst>
          </p:cNvPr>
          <p:cNvPicPr>
            <a:picLocks noChangeAspect="1"/>
          </p:cNvPicPr>
          <p:nvPr userDrawn="1"/>
        </p:nvPicPr>
        <p:blipFill>
          <a:blip r:embed="rId3"/>
          <a:stretch>
            <a:fillRect/>
          </a:stretch>
        </p:blipFill>
        <p:spPr>
          <a:xfrm>
            <a:off x="685800" y="6320997"/>
            <a:ext cx="1371600" cy="148628"/>
          </a:xfrm>
          <a:prstGeom prst="rect">
            <a:avLst/>
          </a:prstGeom>
        </p:spPr>
      </p:pic>
      <p:sp>
        <p:nvSpPr>
          <p:cNvPr id="11" name="Rectangle 10">
            <a:extLst>
              <a:ext uri="{FF2B5EF4-FFF2-40B4-BE49-F238E27FC236}">
                <a16:creationId xmlns:a16="http://schemas.microsoft.com/office/drawing/2014/main" id="{954A01B6-3536-4AEC-86CB-BC9720C71B82}"/>
              </a:ext>
            </a:extLst>
          </p:cNvPr>
          <p:cNvSpPr>
            <a:spLocks noChangeAspect="1"/>
          </p:cNvSpPr>
          <p:nvPr userDrawn="1"/>
        </p:nvSpPr>
        <p:spPr>
          <a:xfrm>
            <a:off x="-727282" y="0"/>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Rectangle 11">
            <a:extLst>
              <a:ext uri="{FF2B5EF4-FFF2-40B4-BE49-F238E27FC236}">
                <a16:creationId xmlns:a16="http://schemas.microsoft.com/office/drawing/2014/main" id="{73C51FD0-0CF2-401C-B43F-8A5A12ECD6BE}"/>
              </a:ext>
            </a:extLst>
          </p:cNvPr>
          <p:cNvSpPr>
            <a:spLocks noChangeAspect="1"/>
          </p:cNvSpPr>
          <p:nvPr userDrawn="1"/>
        </p:nvSpPr>
        <p:spPr>
          <a:xfrm>
            <a:off x="-727282" y="676896"/>
            <a:ext cx="640080"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8" name="Rectangle 17">
            <a:extLst>
              <a:ext uri="{FF2B5EF4-FFF2-40B4-BE49-F238E27FC236}">
                <a16:creationId xmlns:a16="http://schemas.microsoft.com/office/drawing/2014/main" id="{96390138-CC42-44F0-87FD-C0BAD05C16CA}"/>
              </a:ext>
            </a:extLst>
          </p:cNvPr>
          <p:cNvSpPr>
            <a:spLocks noChangeAspect="1"/>
          </p:cNvSpPr>
          <p:nvPr userDrawn="1"/>
        </p:nvSpPr>
        <p:spPr>
          <a:xfrm>
            <a:off x="-727282" y="2030688"/>
            <a:ext cx="640080" cy="640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9" name="Rectangle 18">
            <a:extLst>
              <a:ext uri="{FF2B5EF4-FFF2-40B4-BE49-F238E27FC236}">
                <a16:creationId xmlns:a16="http://schemas.microsoft.com/office/drawing/2014/main" id="{6B2BA5D1-3246-4AC8-9AC9-0C179B850496}"/>
              </a:ext>
            </a:extLst>
          </p:cNvPr>
          <p:cNvSpPr>
            <a:spLocks noChangeAspect="1"/>
          </p:cNvSpPr>
          <p:nvPr userDrawn="1"/>
        </p:nvSpPr>
        <p:spPr>
          <a:xfrm>
            <a:off x="-727282" y="1353792"/>
            <a:ext cx="640080" cy="64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0" name="Rectangle 19">
            <a:extLst>
              <a:ext uri="{FF2B5EF4-FFF2-40B4-BE49-F238E27FC236}">
                <a16:creationId xmlns:a16="http://schemas.microsoft.com/office/drawing/2014/main" id="{1ABAF916-3F88-482A-BAFC-9A302D4A449C}"/>
              </a:ext>
            </a:extLst>
          </p:cNvPr>
          <p:cNvSpPr>
            <a:spLocks noChangeAspect="1"/>
          </p:cNvSpPr>
          <p:nvPr userDrawn="1"/>
        </p:nvSpPr>
        <p:spPr>
          <a:xfrm>
            <a:off x="-727282" y="2707584"/>
            <a:ext cx="640080" cy="64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1" name="Rectangle 20">
            <a:extLst>
              <a:ext uri="{FF2B5EF4-FFF2-40B4-BE49-F238E27FC236}">
                <a16:creationId xmlns:a16="http://schemas.microsoft.com/office/drawing/2014/main" id="{F5F1B02F-CCF0-4C5D-86C7-D536607F4CEC}"/>
              </a:ext>
            </a:extLst>
          </p:cNvPr>
          <p:cNvSpPr>
            <a:spLocks noChangeAspect="1"/>
          </p:cNvSpPr>
          <p:nvPr userDrawn="1"/>
        </p:nvSpPr>
        <p:spPr>
          <a:xfrm>
            <a:off x="-727282" y="3384480"/>
            <a:ext cx="640080" cy="6400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2" name="TextBox 21">
            <a:extLst>
              <a:ext uri="{FF2B5EF4-FFF2-40B4-BE49-F238E27FC236}">
                <a16:creationId xmlns:a16="http://schemas.microsoft.com/office/drawing/2014/main" id="{2C48BAE6-3AF5-4EEA-8FD8-B57316B032E4}"/>
              </a:ext>
            </a:extLst>
          </p:cNvPr>
          <p:cNvSpPr txBox="1"/>
          <p:nvPr userDrawn="1"/>
        </p:nvSpPr>
        <p:spPr>
          <a:xfrm>
            <a:off x="594127" y="6493964"/>
            <a:ext cx="3536546" cy="200055"/>
          </a:xfrm>
          <a:prstGeom prst="rect">
            <a:avLst/>
          </a:prstGeom>
          <a:noFill/>
        </p:spPr>
        <p:txBody>
          <a:bodyPr wrap="none" rtlCol="0">
            <a:spAutoFit/>
          </a:bodyPr>
          <a:lstStyle/>
          <a:p>
            <a:pPr marL="0" algn="l" defTabSz="914400" rtl="0" eaLnBrk="1" latinLnBrk="0" hangingPunct="1"/>
            <a:r>
              <a:rPr lang="en-US" sz="700" kern="1200" spc="100" baseline="0" dirty="0">
                <a:solidFill>
                  <a:schemeClr val="accent5"/>
                </a:solidFill>
                <a:latin typeface="Arial" panose="020B0604020202020204" pitchFamily="34" charset="0"/>
                <a:ea typeface="+mn-ea"/>
                <a:cs typeface="Arial" panose="020B0604020202020204" pitchFamily="34" charset="0"/>
              </a:rPr>
              <a:t>© Copyright 2018 Magnitude Software, Inc. All Rights Reserved.</a:t>
            </a:r>
          </a:p>
        </p:txBody>
      </p:sp>
      <p:sp>
        <p:nvSpPr>
          <p:cNvPr id="23" name="TextBox 22">
            <a:extLst>
              <a:ext uri="{FF2B5EF4-FFF2-40B4-BE49-F238E27FC236}">
                <a16:creationId xmlns:a16="http://schemas.microsoft.com/office/drawing/2014/main" id="{7D82883F-AD1C-4194-9179-64DE5D423B32}"/>
              </a:ext>
            </a:extLst>
          </p:cNvPr>
          <p:cNvSpPr txBox="1"/>
          <p:nvPr userDrawn="1"/>
        </p:nvSpPr>
        <p:spPr>
          <a:xfrm>
            <a:off x="11136559" y="6486269"/>
            <a:ext cx="309700" cy="215444"/>
          </a:xfrm>
          <a:prstGeom prst="rect">
            <a:avLst/>
          </a:prstGeom>
          <a:noFill/>
        </p:spPr>
        <p:txBody>
          <a:bodyPr wrap="none" rtlCol="0">
            <a:spAutoFit/>
          </a:bodyPr>
          <a:lstStyle/>
          <a:p>
            <a:pPr marL="0" algn="r" defTabSz="914400" rtl="0" eaLnBrk="1" latinLnBrk="0" hangingPunct="1"/>
            <a:fld id="{3A12F457-DDA5-4479-BE8B-7268CDB62E2E}" type="slidenum">
              <a:rPr lang="en-US" sz="800" kern="1200" smtClean="0">
                <a:solidFill>
                  <a:schemeClr val="accent5"/>
                </a:solidFill>
                <a:latin typeface="Arial" panose="020B0604020202020204" pitchFamily="34" charset="0"/>
                <a:ea typeface="+mn-ea"/>
                <a:cs typeface="Arial" panose="020B0604020202020204" pitchFamily="34" charset="0"/>
              </a:rPr>
              <a:t>‹#›</a:t>
            </a:fld>
            <a:endParaRPr lang="en-US" sz="800" kern="1200" dirty="0">
              <a:solidFill>
                <a:schemeClr val="accent5"/>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03297544"/>
      </p:ext>
    </p:extLst>
  </p:cSld>
  <p:clrMap bg1="lt1" tx1="dk1" bg2="lt2" tx2="dk2" accent1="accent1" accent2="accent2" accent3="accent3" accent4="accent4" accent5="accent5" accent6="accent6" hlink="hlink" folHlink="folHlink"/>
  <p:sldLayoutIdLst>
    <p:sldLayoutId id="2147483652"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377" rtl="0" eaLnBrk="1" latinLnBrk="0" hangingPunct="1">
        <a:lnSpc>
          <a:spcPct val="90000"/>
        </a:lnSpc>
        <a:spcBef>
          <a:spcPct val="0"/>
        </a:spcBef>
        <a:buNone/>
        <a:defRPr sz="3600" kern="120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4FA1E03-9106-41BA-AAC4-F59EF53785DB}"/>
              </a:ext>
            </a:extLst>
          </p:cNvPr>
          <p:cNvSpPr>
            <a:spLocks noChangeAspect="1"/>
          </p:cNvSpPr>
          <p:nvPr userDrawn="1"/>
        </p:nvSpPr>
        <p:spPr>
          <a:xfrm>
            <a:off x="-727282" y="0"/>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a:extLst>
              <a:ext uri="{FF2B5EF4-FFF2-40B4-BE49-F238E27FC236}">
                <a16:creationId xmlns:a16="http://schemas.microsoft.com/office/drawing/2014/main" id="{E726CEAD-1AF3-448F-83BC-4E03FE2CF3A2}"/>
              </a:ext>
            </a:extLst>
          </p:cNvPr>
          <p:cNvSpPr>
            <a:spLocks noChangeAspect="1"/>
          </p:cNvSpPr>
          <p:nvPr userDrawn="1"/>
        </p:nvSpPr>
        <p:spPr>
          <a:xfrm>
            <a:off x="-727282" y="676896"/>
            <a:ext cx="640080"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Rectangle 14">
            <a:extLst>
              <a:ext uri="{FF2B5EF4-FFF2-40B4-BE49-F238E27FC236}">
                <a16:creationId xmlns:a16="http://schemas.microsoft.com/office/drawing/2014/main" id="{33C1ADFE-BAF5-490C-A7A5-73509A5B48F6}"/>
              </a:ext>
            </a:extLst>
          </p:cNvPr>
          <p:cNvSpPr>
            <a:spLocks noChangeAspect="1"/>
          </p:cNvSpPr>
          <p:nvPr userDrawn="1"/>
        </p:nvSpPr>
        <p:spPr>
          <a:xfrm>
            <a:off x="-727282" y="2030688"/>
            <a:ext cx="640080" cy="640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 name="Rectangle 15">
            <a:extLst>
              <a:ext uri="{FF2B5EF4-FFF2-40B4-BE49-F238E27FC236}">
                <a16:creationId xmlns:a16="http://schemas.microsoft.com/office/drawing/2014/main" id="{A86871BF-4ACE-45F2-B5EA-825235E42E43}"/>
              </a:ext>
            </a:extLst>
          </p:cNvPr>
          <p:cNvSpPr>
            <a:spLocks noChangeAspect="1"/>
          </p:cNvSpPr>
          <p:nvPr userDrawn="1"/>
        </p:nvSpPr>
        <p:spPr>
          <a:xfrm>
            <a:off x="-727282" y="1353792"/>
            <a:ext cx="640080" cy="64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Rectangle 16">
            <a:extLst>
              <a:ext uri="{FF2B5EF4-FFF2-40B4-BE49-F238E27FC236}">
                <a16:creationId xmlns:a16="http://schemas.microsoft.com/office/drawing/2014/main" id="{F7623531-2DBF-4454-9C8B-2C700A1E4E1D}"/>
              </a:ext>
            </a:extLst>
          </p:cNvPr>
          <p:cNvSpPr>
            <a:spLocks noChangeAspect="1"/>
          </p:cNvSpPr>
          <p:nvPr userDrawn="1"/>
        </p:nvSpPr>
        <p:spPr>
          <a:xfrm>
            <a:off x="-727282" y="2707584"/>
            <a:ext cx="640080" cy="64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8" name="Rectangle 17">
            <a:extLst>
              <a:ext uri="{FF2B5EF4-FFF2-40B4-BE49-F238E27FC236}">
                <a16:creationId xmlns:a16="http://schemas.microsoft.com/office/drawing/2014/main" id="{037648B6-91CE-460E-AD6E-8AF403C9B1D5}"/>
              </a:ext>
            </a:extLst>
          </p:cNvPr>
          <p:cNvSpPr>
            <a:spLocks noChangeAspect="1"/>
          </p:cNvSpPr>
          <p:nvPr userDrawn="1"/>
        </p:nvSpPr>
        <p:spPr>
          <a:xfrm>
            <a:off x="-727282" y="3384480"/>
            <a:ext cx="640080" cy="6400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1" name="Picture 10">
            <a:extLst>
              <a:ext uri="{FF2B5EF4-FFF2-40B4-BE49-F238E27FC236}">
                <a16:creationId xmlns:a16="http://schemas.microsoft.com/office/drawing/2014/main" id="{57A99ABC-1ACB-4D96-A1E9-89440266D841}"/>
              </a:ext>
            </a:extLst>
          </p:cNvPr>
          <p:cNvPicPr>
            <a:picLocks noChangeAspect="1"/>
          </p:cNvPicPr>
          <p:nvPr userDrawn="1"/>
        </p:nvPicPr>
        <p:blipFill>
          <a:blip r:embed="rId4"/>
          <a:stretch>
            <a:fillRect/>
          </a:stretch>
        </p:blipFill>
        <p:spPr>
          <a:xfrm>
            <a:off x="685800" y="6321000"/>
            <a:ext cx="1371600" cy="148625"/>
          </a:xfrm>
          <a:prstGeom prst="rect">
            <a:avLst/>
          </a:prstGeom>
        </p:spPr>
      </p:pic>
      <p:sp>
        <p:nvSpPr>
          <p:cNvPr id="12" name="TextBox 11">
            <a:extLst>
              <a:ext uri="{FF2B5EF4-FFF2-40B4-BE49-F238E27FC236}">
                <a16:creationId xmlns:a16="http://schemas.microsoft.com/office/drawing/2014/main" id="{B050F7C7-4FC6-49F2-B5B2-A96C1045EB87}"/>
              </a:ext>
            </a:extLst>
          </p:cNvPr>
          <p:cNvSpPr txBox="1"/>
          <p:nvPr userDrawn="1"/>
        </p:nvSpPr>
        <p:spPr>
          <a:xfrm>
            <a:off x="594127" y="6493964"/>
            <a:ext cx="3536546" cy="200055"/>
          </a:xfrm>
          <a:prstGeom prst="rect">
            <a:avLst/>
          </a:prstGeom>
          <a:noFill/>
        </p:spPr>
        <p:txBody>
          <a:bodyPr wrap="none" rtlCol="0">
            <a:spAutoFit/>
          </a:bodyPr>
          <a:lstStyle/>
          <a:p>
            <a:pPr marL="0" algn="l" defTabSz="914400" rtl="0" eaLnBrk="1" latinLnBrk="0" hangingPunct="1"/>
            <a:r>
              <a:rPr lang="en-US" sz="700" kern="1200" spc="100" baseline="0" dirty="0">
                <a:solidFill>
                  <a:schemeClr val="bg1"/>
                </a:solidFill>
                <a:latin typeface="Arial" panose="020B0604020202020204" pitchFamily="34" charset="0"/>
                <a:ea typeface="+mn-ea"/>
                <a:cs typeface="Arial" panose="020B0604020202020204" pitchFamily="34" charset="0"/>
              </a:rPr>
              <a:t>© Copyright 2018 Magnitude Software, Inc. All Rights Reserved.</a:t>
            </a:r>
          </a:p>
        </p:txBody>
      </p:sp>
      <p:sp>
        <p:nvSpPr>
          <p:cNvPr id="19" name="TextBox 18">
            <a:extLst>
              <a:ext uri="{FF2B5EF4-FFF2-40B4-BE49-F238E27FC236}">
                <a16:creationId xmlns:a16="http://schemas.microsoft.com/office/drawing/2014/main" id="{BECA01B6-2915-432C-ADF5-E4F94C33C321}"/>
              </a:ext>
            </a:extLst>
          </p:cNvPr>
          <p:cNvSpPr txBox="1"/>
          <p:nvPr userDrawn="1"/>
        </p:nvSpPr>
        <p:spPr>
          <a:xfrm>
            <a:off x="11136559" y="6486269"/>
            <a:ext cx="309700" cy="215444"/>
          </a:xfrm>
          <a:prstGeom prst="rect">
            <a:avLst/>
          </a:prstGeom>
          <a:noFill/>
        </p:spPr>
        <p:txBody>
          <a:bodyPr wrap="none" rtlCol="0">
            <a:spAutoFit/>
          </a:bodyPr>
          <a:lstStyle/>
          <a:p>
            <a:pPr marL="0" algn="r" defTabSz="914400" rtl="0" eaLnBrk="1" latinLnBrk="0" hangingPunct="1"/>
            <a:fld id="{3A12F457-DDA5-4479-BE8B-7268CDB62E2E}" type="slidenum">
              <a:rPr lang="en-US" sz="800" kern="1200" smtClean="0">
                <a:solidFill>
                  <a:schemeClr val="bg1"/>
                </a:solidFill>
                <a:latin typeface="Arial" panose="020B0604020202020204" pitchFamily="34" charset="0"/>
                <a:ea typeface="+mn-ea"/>
                <a:cs typeface="Arial" panose="020B0604020202020204" pitchFamily="34" charset="0"/>
              </a:rPr>
              <a:t>‹#›</a:t>
            </a:fld>
            <a:endParaRPr lang="en-US" sz="800" kern="1200" dirty="0">
              <a:solidFill>
                <a:schemeClr val="bg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019804426"/>
      </p:ext>
    </p:extLst>
  </p:cSld>
  <p:clrMap bg1="lt1" tx1="dk1" bg2="lt2" tx2="dk2" accent1="accent1" accent2="accent2" accent3="accent3" accent4="accent4" accent5="accent5" accent6="accent6" hlink="hlink" folHlink="folHlink"/>
  <p:sldLayoutIdLst>
    <p:sldLayoutId id="2147483653" r:id="rId1"/>
    <p:sldLayoutId id="2147483654"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377" rtl="0" eaLnBrk="1" latinLnBrk="0" hangingPunct="1">
        <a:lnSpc>
          <a:spcPct val="90000"/>
        </a:lnSpc>
        <a:spcBef>
          <a:spcPct val="0"/>
        </a:spcBef>
        <a:buNone/>
        <a:defRPr sz="3600" kern="120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5D6E364-7D2D-2747-9F5E-5B568A15B5E6}"/>
              </a:ext>
            </a:extLst>
          </p:cNvPr>
          <p:cNvPicPr>
            <a:picLocks noChangeAspect="1"/>
          </p:cNvPicPr>
          <p:nvPr userDrawn="1"/>
        </p:nvPicPr>
        <p:blipFill>
          <a:blip r:embed="rId6"/>
          <a:stretch>
            <a:fillRect/>
          </a:stretch>
        </p:blipFill>
        <p:spPr>
          <a:xfrm>
            <a:off x="685800" y="6320997"/>
            <a:ext cx="1371600" cy="148628"/>
          </a:xfrm>
          <a:prstGeom prst="rect">
            <a:avLst/>
          </a:prstGeom>
        </p:spPr>
      </p:pic>
      <p:sp>
        <p:nvSpPr>
          <p:cNvPr id="13" name="Rectangle 12">
            <a:extLst>
              <a:ext uri="{FF2B5EF4-FFF2-40B4-BE49-F238E27FC236}">
                <a16:creationId xmlns:a16="http://schemas.microsoft.com/office/drawing/2014/main" id="{FAEC0164-3BF8-401F-82A0-320BBFF3957D}"/>
              </a:ext>
            </a:extLst>
          </p:cNvPr>
          <p:cNvSpPr>
            <a:spLocks noChangeAspect="1"/>
          </p:cNvSpPr>
          <p:nvPr userDrawn="1"/>
        </p:nvSpPr>
        <p:spPr>
          <a:xfrm>
            <a:off x="-727282" y="0"/>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a:extLst>
              <a:ext uri="{FF2B5EF4-FFF2-40B4-BE49-F238E27FC236}">
                <a16:creationId xmlns:a16="http://schemas.microsoft.com/office/drawing/2014/main" id="{791C2AB0-46EC-48BC-A83D-6F666855F841}"/>
              </a:ext>
            </a:extLst>
          </p:cNvPr>
          <p:cNvSpPr>
            <a:spLocks noChangeAspect="1"/>
          </p:cNvSpPr>
          <p:nvPr userDrawn="1"/>
        </p:nvSpPr>
        <p:spPr>
          <a:xfrm>
            <a:off x="-727282" y="676896"/>
            <a:ext cx="640080"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Rectangle 14">
            <a:extLst>
              <a:ext uri="{FF2B5EF4-FFF2-40B4-BE49-F238E27FC236}">
                <a16:creationId xmlns:a16="http://schemas.microsoft.com/office/drawing/2014/main" id="{ADB47A85-C29C-4BB6-B3F9-1FDDCDE78688}"/>
              </a:ext>
            </a:extLst>
          </p:cNvPr>
          <p:cNvSpPr>
            <a:spLocks noChangeAspect="1"/>
          </p:cNvSpPr>
          <p:nvPr userDrawn="1"/>
        </p:nvSpPr>
        <p:spPr>
          <a:xfrm>
            <a:off x="-727282" y="2030688"/>
            <a:ext cx="640080" cy="640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 name="Rectangle 15">
            <a:extLst>
              <a:ext uri="{FF2B5EF4-FFF2-40B4-BE49-F238E27FC236}">
                <a16:creationId xmlns:a16="http://schemas.microsoft.com/office/drawing/2014/main" id="{0AFB052F-E86A-4119-9753-6D62C23EF011}"/>
              </a:ext>
            </a:extLst>
          </p:cNvPr>
          <p:cNvSpPr>
            <a:spLocks noChangeAspect="1"/>
          </p:cNvSpPr>
          <p:nvPr userDrawn="1"/>
        </p:nvSpPr>
        <p:spPr>
          <a:xfrm>
            <a:off x="-727282" y="1353792"/>
            <a:ext cx="640080" cy="64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Rectangle 16">
            <a:extLst>
              <a:ext uri="{FF2B5EF4-FFF2-40B4-BE49-F238E27FC236}">
                <a16:creationId xmlns:a16="http://schemas.microsoft.com/office/drawing/2014/main" id="{27E1CAB8-CCEF-48D4-B722-0CEFFE5FDF6A}"/>
              </a:ext>
            </a:extLst>
          </p:cNvPr>
          <p:cNvSpPr>
            <a:spLocks noChangeAspect="1"/>
          </p:cNvSpPr>
          <p:nvPr userDrawn="1"/>
        </p:nvSpPr>
        <p:spPr>
          <a:xfrm>
            <a:off x="-727282" y="2707584"/>
            <a:ext cx="640080" cy="64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8" name="Rectangle 17">
            <a:extLst>
              <a:ext uri="{FF2B5EF4-FFF2-40B4-BE49-F238E27FC236}">
                <a16:creationId xmlns:a16="http://schemas.microsoft.com/office/drawing/2014/main" id="{E190BA53-F6C7-4714-AF58-372E62169FF3}"/>
              </a:ext>
            </a:extLst>
          </p:cNvPr>
          <p:cNvSpPr>
            <a:spLocks noChangeAspect="1"/>
          </p:cNvSpPr>
          <p:nvPr userDrawn="1"/>
        </p:nvSpPr>
        <p:spPr>
          <a:xfrm>
            <a:off x="-727282" y="3384480"/>
            <a:ext cx="640080" cy="6400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9" name="TextBox 18">
            <a:extLst>
              <a:ext uri="{FF2B5EF4-FFF2-40B4-BE49-F238E27FC236}">
                <a16:creationId xmlns:a16="http://schemas.microsoft.com/office/drawing/2014/main" id="{56F97401-3C05-4F8A-9379-E385ADA432BC}"/>
              </a:ext>
            </a:extLst>
          </p:cNvPr>
          <p:cNvSpPr txBox="1"/>
          <p:nvPr userDrawn="1"/>
        </p:nvSpPr>
        <p:spPr>
          <a:xfrm>
            <a:off x="594127" y="6493964"/>
            <a:ext cx="3536546" cy="200055"/>
          </a:xfrm>
          <a:prstGeom prst="rect">
            <a:avLst/>
          </a:prstGeom>
          <a:noFill/>
        </p:spPr>
        <p:txBody>
          <a:bodyPr wrap="none" rtlCol="0">
            <a:spAutoFit/>
          </a:bodyPr>
          <a:lstStyle/>
          <a:p>
            <a:pPr marL="0" algn="l" defTabSz="914400" rtl="0" eaLnBrk="1" latinLnBrk="0" hangingPunct="1"/>
            <a:r>
              <a:rPr lang="en-US" sz="700" kern="1200" spc="100" baseline="0" dirty="0">
                <a:solidFill>
                  <a:schemeClr val="accent5"/>
                </a:solidFill>
                <a:latin typeface="Arial" panose="020B0604020202020204" pitchFamily="34" charset="0"/>
                <a:ea typeface="+mn-ea"/>
                <a:cs typeface="Arial" panose="020B0604020202020204" pitchFamily="34" charset="0"/>
              </a:rPr>
              <a:t>© Copyright 2018 Magnitude Software, Inc. All Rights Reserved.</a:t>
            </a:r>
          </a:p>
        </p:txBody>
      </p:sp>
      <p:sp>
        <p:nvSpPr>
          <p:cNvPr id="20" name="TextBox 19">
            <a:extLst>
              <a:ext uri="{FF2B5EF4-FFF2-40B4-BE49-F238E27FC236}">
                <a16:creationId xmlns:a16="http://schemas.microsoft.com/office/drawing/2014/main" id="{120D37FF-378C-4CDA-B505-0D43B70392D5}"/>
              </a:ext>
            </a:extLst>
          </p:cNvPr>
          <p:cNvSpPr txBox="1"/>
          <p:nvPr userDrawn="1"/>
        </p:nvSpPr>
        <p:spPr>
          <a:xfrm>
            <a:off x="11136559" y="6486269"/>
            <a:ext cx="309700" cy="215444"/>
          </a:xfrm>
          <a:prstGeom prst="rect">
            <a:avLst/>
          </a:prstGeom>
          <a:noFill/>
        </p:spPr>
        <p:txBody>
          <a:bodyPr wrap="none" rtlCol="0">
            <a:spAutoFit/>
          </a:bodyPr>
          <a:lstStyle/>
          <a:p>
            <a:pPr marL="0" algn="r" defTabSz="914400" rtl="0" eaLnBrk="1" latinLnBrk="0" hangingPunct="1"/>
            <a:fld id="{3A12F457-DDA5-4479-BE8B-7268CDB62E2E}" type="slidenum">
              <a:rPr lang="en-US" sz="800" kern="1200" smtClean="0">
                <a:solidFill>
                  <a:schemeClr val="accent5"/>
                </a:solidFill>
                <a:latin typeface="Arial" panose="020B0604020202020204" pitchFamily="34" charset="0"/>
                <a:ea typeface="+mn-ea"/>
                <a:cs typeface="Arial" panose="020B0604020202020204" pitchFamily="34" charset="0"/>
              </a:rPr>
              <a:t>‹#›</a:t>
            </a:fld>
            <a:endParaRPr lang="en-US" sz="800" kern="1200" dirty="0">
              <a:solidFill>
                <a:schemeClr val="accent5"/>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54506963"/>
      </p:ext>
    </p:extLst>
  </p:cSld>
  <p:clrMap bg1="lt1" tx1="dk1" bg2="lt2" tx2="dk2" accent1="accent1" accent2="accent2" accent3="accent3" accent4="accent4" accent5="accent5" accent6="accent6" hlink="hlink" folHlink="folHlink"/>
  <p:sldLayoutIdLst>
    <p:sldLayoutId id="2147483668" r:id="rId1"/>
    <p:sldLayoutId id="2147483665" r:id="rId2"/>
    <p:sldLayoutId id="2147483666" r:id="rId3"/>
    <p:sldLayoutId id="2147483667"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377" rtl="0" eaLnBrk="1" latinLnBrk="0" hangingPunct="1">
        <a:lnSpc>
          <a:spcPct val="90000"/>
        </a:lnSpc>
        <a:spcBef>
          <a:spcPct val="0"/>
        </a:spcBef>
        <a:buNone/>
        <a:defRPr sz="3600" kern="1200">
          <a:solidFill>
            <a:srgbClr val="262626"/>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A906763-9242-EF4E-BDD8-7236C97990A4}"/>
              </a:ext>
            </a:extLst>
          </p:cNvPr>
          <p:cNvPicPr>
            <a:picLocks noChangeAspect="1"/>
          </p:cNvPicPr>
          <p:nvPr userDrawn="1"/>
        </p:nvPicPr>
        <p:blipFill>
          <a:blip r:embed="rId14"/>
          <a:stretch>
            <a:fillRect/>
          </a:stretch>
        </p:blipFill>
        <p:spPr>
          <a:xfrm>
            <a:off x="685800" y="6320997"/>
            <a:ext cx="1371600" cy="148628"/>
          </a:xfrm>
          <a:prstGeom prst="rect">
            <a:avLst/>
          </a:prstGeom>
        </p:spPr>
      </p:pic>
      <p:sp>
        <p:nvSpPr>
          <p:cNvPr id="13" name="Rectangle 12">
            <a:extLst>
              <a:ext uri="{FF2B5EF4-FFF2-40B4-BE49-F238E27FC236}">
                <a16:creationId xmlns:a16="http://schemas.microsoft.com/office/drawing/2014/main" id="{C646F66A-312F-405A-9DAB-C7CDD812AB52}"/>
              </a:ext>
            </a:extLst>
          </p:cNvPr>
          <p:cNvSpPr>
            <a:spLocks noChangeAspect="1"/>
          </p:cNvSpPr>
          <p:nvPr userDrawn="1"/>
        </p:nvSpPr>
        <p:spPr>
          <a:xfrm>
            <a:off x="-727282" y="0"/>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a:extLst>
              <a:ext uri="{FF2B5EF4-FFF2-40B4-BE49-F238E27FC236}">
                <a16:creationId xmlns:a16="http://schemas.microsoft.com/office/drawing/2014/main" id="{6266A5F6-85FE-483C-8809-5AD8096C16E0}"/>
              </a:ext>
            </a:extLst>
          </p:cNvPr>
          <p:cNvSpPr>
            <a:spLocks noChangeAspect="1"/>
          </p:cNvSpPr>
          <p:nvPr userDrawn="1"/>
        </p:nvSpPr>
        <p:spPr>
          <a:xfrm>
            <a:off x="-727282" y="676896"/>
            <a:ext cx="640080"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Rectangle 14">
            <a:extLst>
              <a:ext uri="{FF2B5EF4-FFF2-40B4-BE49-F238E27FC236}">
                <a16:creationId xmlns:a16="http://schemas.microsoft.com/office/drawing/2014/main" id="{9FE8C316-F29E-4755-97C5-1641264E7204}"/>
              </a:ext>
            </a:extLst>
          </p:cNvPr>
          <p:cNvSpPr>
            <a:spLocks noChangeAspect="1"/>
          </p:cNvSpPr>
          <p:nvPr userDrawn="1"/>
        </p:nvSpPr>
        <p:spPr>
          <a:xfrm>
            <a:off x="-727282" y="2030688"/>
            <a:ext cx="640080" cy="640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 name="Rectangle 15">
            <a:extLst>
              <a:ext uri="{FF2B5EF4-FFF2-40B4-BE49-F238E27FC236}">
                <a16:creationId xmlns:a16="http://schemas.microsoft.com/office/drawing/2014/main" id="{C8C8BAD9-19B1-400A-9143-423DB21E538D}"/>
              </a:ext>
            </a:extLst>
          </p:cNvPr>
          <p:cNvSpPr>
            <a:spLocks noChangeAspect="1"/>
          </p:cNvSpPr>
          <p:nvPr userDrawn="1"/>
        </p:nvSpPr>
        <p:spPr>
          <a:xfrm>
            <a:off x="-727282" y="1353792"/>
            <a:ext cx="640080" cy="64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Rectangle 16">
            <a:extLst>
              <a:ext uri="{FF2B5EF4-FFF2-40B4-BE49-F238E27FC236}">
                <a16:creationId xmlns:a16="http://schemas.microsoft.com/office/drawing/2014/main" id="{5FD097D7-20E3-45A1-BFB1-1DA27305B5FE}"/>
              </a:ext>
            </a:extLst>
          </p:cNvPr>
          <p:cNvSpPr>
            <a:spLocks noChangeAspect="1"/>
          </p:cNvSpPr>
          <p:nvPr userDrawn="1"/>
        </p:nvSpPr>
        <p:spPr>
          <a:xfrm>
            <a:off x="-727282" y="2707584"/>
            <a:ext cx="640080" cy="64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8" name="Rectangle 17">
            <a:extLst>
              <a:ext uri="{FF2B5EF4-FFF2-40B4-BE49-F238E27FC236}">
                <a16:creationId xmlns:a16="http://schemas.microsoft.com/office/drawing/2014/main" id="{B5A765A4-64D3-4503-9845-F27EE69F1B4E}"/>
              </a:ext>
            </a:extLst>
          </p:cNvPr>
          <p:cNvSpPr>
            <a:spLocks noChangeAspect="1"/>
          </p:cNvSpPr>
          <p:nvPr userDrawn="1"/>
        </p:nvSpPr>
        <p:spPr>
          <a:xfrm>
            <a:off x="-727282" y="3384480"/>
            <a:ext cx="640080" cy="6400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9" name="TextBox 18">
            <a:extLst>
              <a:ext uri="{FF2B5EF4-FFF2-40B4-BE49-F238E27FC236}">
                <a16:creationId xmlns:a16="http://schemas.microsoft.com/office/drawing/2014/main" id="{24E6AA60-D734-46C6-BF0E-BC3468FE3656}"/>
              </a:ext>
            </a:extLst>
          </p:cNvPr>
          <p:cNvSpPr txBox="1"/>
          <p:nvPr userDrawn="1"/>
        </p:nvSpPr>
        <p:spPr>
          <a:xfrm>
            <a:off x="594127" y="6493964"/>
            <a:ext cx="3536546" cy="200055"/>
          </a:xfrm>
          <a:prstGeom prst="rect">
            <a:avLst/>
          </a:prstGeom>
          <a:noFill/>
        </p:spPr>
        <p:txBody>
          <a:bodyPr wrap="none" rtlCol="0">
            <a:spAutoFit/>
          </a:bodyPr>
          <a:lstStyle/>
          <a:p>
            <a:pPr marL="0" algn="l" defTabSz="914400" rtl="0" eaLnBrk="1" latinLnBrk="0" hangingPunct="1"/>
            <a:r>
              <a:rPr lang="en-US" sz="700" kern="1200" spc="100" baseline="0" dirty="0">
                <a:solidFill>
                  <a:schemeClr val="accent5"/>
                </a:solidFill>
                <a:latin typeface="Arial" panose="020B0604020202020204" pitchFamily="34" charset="0"/>
                <a:ea typeface="+mn-ea"/>
                <a:cs typeface="Arial" panose="020B0604020202020204" pitchFamily="34" charset="0"/>
              </a:rPr>
              <a:t>© Copyright 2018 Magnitude Software, Inc. All Rights Reserved.</a:t>
            </a:r>
          </a:p>
        </p:txBody>
      </p:sp>
      <p:sp>
        <p:nvSpPr>
          <p:cNvPr id="20" name="TextBox 19">
            <a:extLst>
              <a:ext uri="{FF2B5EF4-FFF2-40B4-BE49-F238E27FC236}">
                <a16:creationId xmlns:a16="http://schemas.microsoft.com/office/drawing/2014/main" id="{9F4CACE0-5DA0-4EBC-8B49-95BDDBAC1B2F}"/>
              </a:ext>
            </a:extLst>
          </p:cNvPr>
          <p:cNvSpPr txBox="1"/>
          <p:nvPr userDrawn="1"/>
        </p:nvSpPr>
        <p:spPr>
          <a:xfrm>
            <a:off x="11136559" y="6486269"/>
            <a:ext cx="309700" cy="215444"/>
          </a:xfrm>
          <a:prstGeom prst="rect">
            <a:avLst/>
          </a:prstGeom>
          <a:noFill/>
        </p:spPr>
        <p:txBody>
          <a:bodyPr wrap="none" rtlCol="0">
            <a:spAutoFit/>
          </a:bodyPr>
          <a:lstStyle/>
          <a:p>
            <a:pPr marL="0" algn="r" defTabSz="914400" rtl="0" eaLnBrk="1" latinLnBrk="0" hangingPunct="1"/>
            <a:fld id="{3A12F457-DDA5-4479-BE8B-7268CDB62E2E}" type="slidenum">
              <a:rPr lang="en-US" sz="800" kern="1200" smtClean="0">
                <a:solidFill>
                  <a:schemeClr val="accent5"/>
                </a:solidFill>
                <a:latin typeface="Arial" panose="020B0604020202020204" pitchFamily="34" charset="0"/>
                <a:ea typeface="+mn-ea"/>
                <a:cs typeface="Arial" panose="020B0604020202020204" pitchFamily="34" charset="0"/>
              </a:rPr>
              <a:t>‹#›</a:t>
            </a:fld>
            <a:endParaRPr lang="en-US" sz="800" kern="1200" dirty="0">
              <a:solidFill>
                <a:schemeClr val="accent5"/>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520725230"/>
      </p:ext>
    </p:extLst>
  </p:cSld>
  <p:clrMap bg1="lt1" tx1="dk1" bg2="lt2" tx2="dk2" accent1="accent1" accent2="accent2" accent3="accent3" accent4="accent4" accent5="accent5" accent6="accent6" hlink="hlink" folHlink="folHlink"/>
  <p:sldLayoutIdLst>
    <p:sldLayoutId id="2147483702" r:id="rId1"/>
    <p:sldLayoutId id="2147483701" r:id="rId2"/>
    <p:sldLayoutId id="2147483724" r:id="rId3"/>
    <p:sldLayoutId id="2147483700" r:id="rId4"/>
    <p:sldLayoutId id="2147483671" r:id="rId5"/>
    <p:sldLayoutId id="2147483725" r:id="rId6"/>
    <p:sldLayoutId id="2147483726" r:id="rId7"/>
    <p:sldLayoutId id="2147483681" r:id="rId8"/>
    <p:sldLayoutId id="2147483670" r:id="rId9"/>
    <p:sldLayoutId id="2147483672" r:id="rId10"/>
    <p:sldLayoutId id="2147483675" r:id="rId11"/>
    <p:sldLayoutId id="2147483676"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377" rtl="0" eaLnBrk="1" latinLnBrk="0" hangingPunct="1">
        <a:lnSpc>
          <a:spcPct val="90000"/>
        </a:lnSpc>
        <a:spcBef>
          <a:spcPct val="0"/>
        </a:spcBef>
        <a:buNone/>
        <a:defRPr sz="3600" kern="1200">
          <a:solidFill>
            <a:srgbClr val="262626"/>
          </a:solidFill>
          <a:latin typeface="Verdana" panose="020B0604030504040204" pitchFamily="34" charset="0"/>
          <a:ea typeface="Verdana" panose="020B0604030504040204" pitchFamily="34" charset="0"/>
          <a:cs typeface="Verdana" panose="020B0604030504040204" pitchFamily="34" charset="0"/>
        </a:defRPr>
      </a:lvl1pPr>
    </p:titleStyle>
    <p:bodyStyle>
      <a:lvl1pPr marL="457194" indent="-228600" algn="l" defTabSz="914400" rtl="0" eaLnBrk="1" latinLnBrk="0" hangingPunct="1">
        <a:lnSpc>
          <a:spcPct val="90000"/>
        </a:lnSpc>
        <a:spcBef>
          <a:spcPts val="1000"/>
        </a:spcBef>
        <a:buFont typeface="Wingdings" panose="05000000000000000000" pitchFamily="2" charset="2"/>
        <a:buChar char="§"/>
        <a:defRPr lang="en-US" sz="2200" kern="1200" dirty="0" smtClean="0">
          <a:solidFill>
            <a:srgbClr val="384967"/>
          </a:solidFill>
          <a:latin typeface="Arial" panose="020B0604020202020204" pitchFamily="34" charset="0"/>
          <a:ea typeface="+mn-ea"/>
          <a:cs typeface="Arial" panose="020B0604020202020204" pitchFamily="34" charset="0"/>
        </a:defRPr>
      </a:lvl1pPr>
      <a:lvl2pPr marL="800083" indent="-228600" algn="l" defTabSz="914400" rtl="0" eaLnBrk="1" latinLnBrk="0" hangingPunct="1">
        <a:lnSpc>
          <a:spcPct val="90000"/>
        </a:lnSpc>
        <a:spcBef>
          <a:spcPts val="500"/>
        </a:spcBef>
        <a:buFont typeface="Wingdings" panose="05000000000000000000" pitchFamily="2" charset="2"/>
        <a:buChar char="§"/>
        <a:defRPr lang="en-US" sz="2000" kern="1200" dirty="0" smtClean="0">
          <a:solidFill>
            <a:srgbClr val="384967"/>
          </a:solidFill>
          <a:latin typeface="Arial" panose="020B0604020202020204" pitchFamily="34" charset="0"/>
          <a:ea typeface="+mn-ea"/>
          <a:cs typeface="Arial" panose="020B0604020202020204" pitchFamily="34" charset="0"/>
        </a:defRPr>
      </a:lvl2pPr>
      <a:lvl3pPr marL="1257271" indent="-228600" algn="l" defTabSz="914400" rtl="0" eaLnBrk="1" latinLnBrk="0" hangingPunct="1">
        <a:lnSpc>
          <a:spcPct val="90000"/>
        </a:lnSpc>
        <a:spcBef>
          <a:spcPts val="500"/>
        </a:spcBef>
        <a:buFont typeface="Wingdings" panose="05000000000000000000" pitchFamily="2" charset="2"/>
        <a:buChar char="§"/>
        <a:defRPr lang="en-US" sz="1800" kern="1200" dirty="0" smtClean="0">
          <a:solidFill>
            <a:srgbClr val="384967"/>
          </a:solidFill>
          <a:latin typeface="Arial" panose="020B0604020202020204" pitchFamily="34" charset="0"/>
          <a:ea typeface="+mn-ea"/>
          <a:cs typeface="Arial" panose="020B0604020202020204" pitchFamily="34" charset="0"/>
        </a:defRPr>
      </a:lvl3pPr>
      <a:lvl4pPr marL="1657310" indent="-228600" algn="l" defTabSz="914400" rtl="0" eaLnBrk="1" latinLnBrk="0" hangingPunct="1">
        <a:lnSpc>
          <a:spcPct val="90000"/>
        </a:lnSpc>
        <a:spcBef>
          <a:spcPts val="500"/>
        </a:spcBef>
        <a:buFont typeface="Wingdings" panose="05000000000000000000" pitchFamily="2" charset="2"/>
        <a:buChar char="§"/>
        <a:defRPr lang="en-US" sz="1600" kern="1200" dirty="0" smtClean="0">
          <a:solidFill>
            <a:srgbClr val="384967"/>
          </a:solidFill>
          <a:latin typeface="Arial" panose="020B0604020202020204" pitchFamily="34" charset="0"/>
          <a:ea typeface="+mn-ea"/>
          <a:cs typeface="Arial" panose="020B0604020202020204" pitchFamily="34" charset="0"/>
        </a:defRPr>
      </a:lvl4pPr>
      <a:lvl5pPr marL="2114499" indent="-228600" algn="l" defTabSz="914400" rtl="0" eaLnBrk="1" latinLnBrk="0" hangingPunct="1">
        <a:lnSpc>
          <a:spcPct val="90000"/>
        </a:lnSpc>
        <a:spcBef>
          <a:spcPts val="500"/>
        </a:spcBef>
        <a:buFont typeface="Wingdings" panose="05000000000000000000" pitchFamily="2" charset="2"/>
        <a:buChar char="§"/>
        <a:defRPr lang="en-US" sz="1400" kern="1200" dirty="0" smtClean="0">
          <a:solidFill>
            <a:srgbClr val="384967"/>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E85935F-8776-B844-A86E-4D477DE1279A}"/>
              </a:ext>
            </a:extLst>
          </p:cNvPr>
          <p:cNvPicPr>
            <a:picLocks noChangeAspect="1"/>
          </p:cNvPicPr>
          <p:nvPr userDrawn="1"/>
        </p:nvPicPr>
        <p:blipFill>
          <a:blip r:embed="rId4"/>
          <a:stretch>
            <a:fillRect/>
          </a:stretch>
        </p:blipFill>
        <p:spPr>
          <a:xfrm>
            <a:off x="685800" y="6320997"/>
            <a:ext cx="1371600" cy="148628"/>
          </a:xfrm>
          <a:prstGeom prst="rect">
            <a:avLst/>
          </a:prstGeom>
        </p:spPr>
      </p:pic>
      <p:sp>
        <p:nvSpPr>
          <p:cNvPr id="13" name="Rectangle 12">
            <a:extLst>
              <a:ext uri="{FF2B5EF4-FFF2-40B4-BE49-F238E27FC236}">
                <a16:creationId xmlns:a16="http://schemas.microsoft.com/office/drawing/2014/main" id="{46A73D1B-1DD5-404B-806B-3D9F1FB5D009}"/>
              </a:ext>
            </a:extLst>
          </p:cNvPr>
          <p:cNvSpPr>
            <a:spLocks noChangeAspect="1"/>
          </p:cNvSpPr>
          <p:nvPr userDrawn="1"/>
        </p:nvSpPr>
        <p:spPr>
          <a:xfrm>
            <a:off x="-727282" y="0"/>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a:extLst>
              <a:ext uri="{FF2B5EF4-FFF2-40B4-BE49-F238E27FC236}">
                <a16:creationId xmlns:a16="http://schemas.microsoft.com/office/drawing/2014/main" id="{EB8BF2BE-6BF3-4133-AF05-DADFEEE4A645}"/>
              </a:ext>
            </a:extLst>
          </p:cNvPr>
          <p:cNvSpPr>
            <a:spLocks noChangeAspect="1"/>
          </p:cNvSpPr>
          <p:nvPr userDrawn="1"/>
        </p:nvSpPr>
        <p:spPr>
          <a:xfrm>
            <a:off x="-727282" y="676896"/>
            <a:ext cx="640080"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Rectangle 14">
            <a:extLst>
              <a:ext uri="{FF2B5EF4-FFF2-40B4-BE49-F238E27FC236}">
                <a16:creationId xmlns:a16="http://schemas.microsoft.com/office/drawing/2014/main" id="{AF2FF1A9-546E-4FA3-9802-A9A22C0F9744}"/>
              </a:ext>
            </a:extLst>
          </p:cNvPr>
          <p:cNvSpPr>
            <a:spLocks noChangeAspect="1"/>
          </p:cNvSpPr>
          <p:nvPr userDrawn="1"/>
        </p:nvSpPr>
        <p:spPr>
          <a:xfrm>
            <a:off x="-727282" y="2030688"/>
            <a:ext cx="640080" cy="640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 name="Rectangle 15">
            <a:extLst>
              <a:ext uri="{FF2B5EF4-FFF2-40B4-BE49-F238E27FC236}">
                <a16:creationId xmlns:a16="http://schemas.microsoft.com/office/drawing/2014/main" id="{2AFC6667-CC8A-4CF4-AFB5-CB4CC05EC301}"/>
              </a:ext>
            </a:extLst>
          </p:cNvPr>
          <p:cNvSpPr>
            <a:spLocks noChangeAspect="1"/>
          </p:cNvSpPr>
          <p:nvPr userDrawn="1"/>
        </p:nvSpPr>
        <p:spPr>
          <a:xfrm>
            <a:off x="-727282" y="1353792"/>
            <a:ext cx="640080" cy="64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Rectangle 16">
            <a:extLst>
              <a:ext uri="{FF2B5EF4-FFF2-40B4-BE49-F238E27FC236}">
                <a16:creationId xmlns:a16="http://schemas.microsoft.com/office/drawing/2014/main" id="{C191B568-A2DA-449C-850B-79DA7D4B4574}"/>
              </a:ext>
            </a:extLst>
          </p:cNvPr>
          <p:cNvSpPr>
            <a:spLocks noChangeAspect="1"/>
          </p:cNvSpPr>
          <p:nvPr userDrawn="1"/>
        </p:nvSpPr>
        <p:spPr>
          <a:xfrm>
            <a:off x="-727282" y="2707584"/>
            <a:ext cx="640080" cy="64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8" name="Rectangle 17">
            <a:extLst>
              <a:ext uri="{FF2B5EF4-FFF2-40B4-BE49-F238E27FC236}">
                <a16:creationId xmlns:a16="http://schemas.microsoft.com/office/drawing/2014/main" id="{34549795-BCE7-4370-A039-0A48CB95756E}"/>
              </a:ext>
            </a:extLst>
          </p:cNvPr>
          <p:cNvSpPr>
            <a:spLocks noChangeAspect="1"/>
          </p:cNvSpPr>
          <p:nvPr userDrawn="1"/>
        </p:nvSpPr>
        <p:spPr>
          <a:xfrm>
            <a:off x="-727282" y="3384480"/>
            <a:ext cx="640080" cy="6400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9" name="TextBox 18">
            <a:extLst>
              <a:ext uri="{FF2B5EF4-FFF2-40B4-BE49-F238E27FC236}">
                <a16:creationId xmlns:a16="http://schemas.microsoft.com/office/drawing/2014/main" id="{DB5661F8-2F32-4421-95F6-9B8AF0A64DB1}"/>
              </a:ext>
            </a:extLst>
          </p:cNvPr>
          <p:cNvSpPr txBox="1"/>
          <p:nvPr userDrawn="1"/>
        </p:nvSpPr>
        <p:spPr>
          <a:xfrm>
            <a:off x="594127" y="6493964"/>
            <a:ext cx="3536546" cy="200055"/>
          </a:xfrm>
          <a:prstGeom prst="rect">
            <a:avLst/>
          </a:prstGeom>
          <a:noFill/>
        </p:spPr>
        <p:txBody>
          <a:bodyPr wrap="none" rtlCol="0">
            <a:spAutoFit/>
          </a:bodyPr>
          <a:lstStyle/>
          <a:p>
            <a:pPr marL="0" algn="l" defTabSz="914400" rtl="0" eaLnBrk="1" latinLnBrk="0" hangingPunct="1"/>
            <a:r>
              <a:rPr lang="en-US" sz="700" kern="1200" spc="100" baseline="0" dirty="0">
                <a:solidFill>
                  <a:schemeClr val="accent5"/>
                </a:solidFill>
                <a:latin typeface="Arial" panose="020B0604020202020204" pitchFamily="34" charset="0"/>
                <a:ea typeface="+mn-ea"/>
                <a:cs typeface="Arial" panose="020B0604020202020204" pitchFamily="34" charset="0"/>
              </a:rPr>
              <a:t>© Copyright 2018 Magnitude Software, Inc. All Rights Reserved.</a:t>
            </a:r>
          </a:p>
        </p:txBody>
      </p:sp>
      <p:sp>
        <p:nvSpPr>
          <p:cNvPr id="20" name="TextBox 19">
            <a:extLst>
              <a:ext uri="{FF2B5EF4-FFF2-40B4-BE49-F238E27FC236}">
                <a16:creationId xmlns:a16="http://schemas.microsoft.com/office/drawing/2014/main" id="{FB986B17-F8A9-4986-8CE0-00C0CD147997}"/>
              </a:ext>
            </a:extLst>
          </p:cNvPr>
          <p:cNvSpPr txBox="1"/>
          <p:nvPr userDrawn="1"/>
        </p:nvSpPr>
        <p:spPr>
          <a:xfrm>
            <a:off x="11136559" y="6486269"/>
            <a:ext cx="309700" cy="215444"/>
          </a:xfrm>
          <a:prstGeom prst="rect">
            <a:avLst/>
          </a:prstGeom>
          <a:noFill/>
        </p:spPr>
        <p:txBody>
          <a:bodyPr wrap="none" rtlCol="0">
            <a:spAutoFit/>
          </a:bodyPr>
          <a:lstStyle/>
          <a:p>
            <a:pPr marL="0" algn="r" defTabSz="914400" rtl="0" eaLnBrk="1" latinLnBrk="0" hangingPunct="1"/>
            <a:fld id="{3A12F457-DDA5-4479-BE8B-7268CDB62E2E}" type="slidenum">
              <a:rPr lang="en-US" sz="800" kern="1200" smtClean="0">
                <a:solidFill>
                  <a:schemeClr val="accent5"/>
                </a:solidFill>
                <a:latin typeface="Arial" panose="020B0604020202020204" pitchFamily="34" charset="0"/>
                <a:ea typeface="+mn-ea"/>
                <a:cs typeface="Arial" panose="020B0604020202020204" pitchFamily="34" charset="0"/>
              </a:rPr>
              <a:t>‹#›</a:t>
            </a:fld>
            <a:endParaRPr lang="en-US" sz="800" kern="1200" dirty="0">
              <a:solidFill>
                <a:schemeClr val="accent5"/>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484439158"/>
      </p:ext>
    </p:extLst>
  </p:cSld>
  <p:clrMap bg1="lt1" tx1="dk1" bg2="lt2" tx2="dk2" accent1="accent1" accent2="accent2" accent3="accent3" accent4="accent4" accent5="accent5" accent6="accent6" hlink="hlink" folHlink="folHlink"/>
  <p:sldLayoutIdLst>
    <p:sldLayoutId id="2147483685" r:id="rId1"/>
    <p:sldLayoutId id="2147483674"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3C65E72-78B5-6748-ADE5-3B0BAB45592D}"/>
              </a:ext>
            </a:extLst>
          </p:cNvPr>
          <p:cNvPicPr>
            <a:picLocks noChangeAspect="1"/>
          </p:cNvPicPr>
          <p:nvPr userDrawn="1"/>
        </p:nvPicPr>
        <p:blipFill>
          <a:blip r:embed="rId4"/>
          <a:stretch>
            <a:fillRect/>
          </a:stretch>
        </p:blipFill>
        <p:spPr>
          <a:xfrm>
            <a:off x="685800" y="6320997"/>
            <a:ext cx="1371600" cy="148628"/>
          </a:xfrm>
          <a:prstGeom prst="rect">
            <a:avLst/>
          </a:prstGeom>
        </p:spPr>
      </p:pic>
      <p:sp>
        <p:nvSpPr>
          <p:cNvPr id="13" name="Rectangle 12">
            <a:extLst>
              <a:ext uri="{FF2B5EF4-FFF2-40B4-BE49-F238E27FC236}">
                <a16:creationId xmlns:a16="http://schemas.microsoft.com/office/drawing/2014/main" id="{91AFBE66-E168-4254-A77F-63FACAE45D2E}"/>
              </a:ext>
            </a:extLst>
          </p:cNvPr>
          <p:cNvSpPr>
            <a:spLocks noChangeAspect="1"/>
          </p:cNvSpPr>
          <p:nvPr userDrawn="1"/>
        </p:nvSpPr>
        <p:spPr>
          <a:xfrm>
            <a:off x="-727282" y="0"/>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a:extLst>
              <a:ext uri="{FF2B5EF4-FFF2-40B4-BE49-F238E27FC236}">
                <a16:creationId xmlns:a16="http://schemas.microsoft.com/office/drawing/2014/main" id="{CC67543A-3CD2-4E1C-BB67-110270129B72}"/>
              </a:ext>
            </a:extLst>
          </p:cNvPr>
          <p:cNvSpPr>
            <a:spLocks noChangeAspect="1"/>
          </p:cNvSpPr>
          <p:nvPr userDrawn="1"/>
        </p:nvSpPr>
        <p:spPr>
          <a:xfrm>
            <a:off x="-727282" y="676896"/>
            <a:ext cx="640080"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Rectangle 14">
            <a:extLst>
              <a:ext uri="{FF2B5EF4-FFF2-40B4-BE49-F238E27FC236}">
                <a16:creationId xmlns:a16="http://schemas.microsoft.com/office/drawing/2014/main" id="{8F9157F2-A6A9-401F-A813-94C963B9866C}"/>
              </a:ext>
            </a:extLst>
          </p:cNvPr>
          <p:cNvSpPr>
            <a:spLocks noChangeAspect="1"/>
          </p:cNvSpPr>
          <p:nvPr userDrawn="1"/>
        </p:nvSpPr>
        <p:spPr>
          <a:xfrm>
            <a:off x="-727282" y="2030688"/>
            <a:ext cx="640080" cy="640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 name="Rectangle 15">
            <a:extLst>
              <a:ext uri="{FF2B5EF4-FFF2-40B4-BE49-F238E27FC236}">
                <a16:creationId xmlns:a16="http://schemas.microsoft.com/office/drawing/2014/main" id="{097464F6-2BB8-404B-89B2-1F73AAA2245E}"/>
              </a:ext>
            </a:extLst>
          </p:cNvPr>
          <p:cNvSpPr>
            <a:spLocks noChangeAspect="1"/>
          </p:cNvSpPr>
          <p:nvPr userDrawn="1"/>
        </p:nvSpPr>
        <p:spPr>
          <a:xfrm>
            <a:off x="-727282" y="1353792"/>
            <a:ext cx="640080" cy="64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Rectangle 16">
            <a:extLst>
              <a:ext uri="{FF2B5EF4-FFF2-40B4-BE49-F238E27FC236}">
                <a16:creationId xmlns:a16="http://schemas.microsoft.com/office/drawing/2014/main" id="{CE55BF77-AB16-4158-B698-EA24B918F416}"/>
              </a:ext>
            </a:extLst>
          </p:cNvPr>
          <p:cNvSpPr>
            <a:spLocks noChangeAspect="1"/>
          </p:cNvSpPr>
          <p:nvPr userDrawn="1"/>
        </p:nvSpPr>
        <p:spPr>
          <a:xfrm>
            <a:off x="-727282" y="2707584"/>
            <a:ext cx="640080" cy="64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8" name="Rectangle 17">
            <a:extLst>
              <a:ext uri="{FF2B5EF4-FFF2-40B4-BE49-F238E27FC236}">
                <a16:creationId xmlns:a16="http://schemas.microsoft.com/office/drawing/2014/main" id="{26E2F169-8C74-457B-B814-38E68E6B1B52}"/>
              </a:ext>
            </a:extLst>
          </p:cNvPr>
          <p:cNvSpPr>
            <a:spLocks noChangeAspect="1"/>
          </p:cNvSpPr>
          <p:nvPr userDrawn="1"/>
        </p:nvSpPr>
        <p:spPr>
          <a:xfrm>
            <a:off x="-727282" y="3384480"/>
            <a:ext cx="640080" cy="6400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9" name="TextBox 18">
            <a:extLst>
              <a:ext uri="{FF2B5EF4-FFF2-40B4-BE49-F238E27FC236}">
                <a16:creationId xmlns:a16="http://schemas.microsoft.com/office/drawing/2014/main" id="{4ECEE3AB-8BE7-425A-9F76-B8AEDDAD222C}"/>
              </a:ext>
            </a:extLst>
          </p:cNvPr>
          <p:cNvSpPr txBox="1"/>
          <p:nvPr userDrawn="1"/>
        </p:nvSpPr>
        <p:spPr>
          <a:xfrm>
            <a:off x="594127" y="6493964"/>
            <a:ext cx="3536546" cy="200055"/>
          </a:xfrm>
          <a:prstGeom prst="rect">
            <a:avLst/>
          </a:prstGeom>
          <a:noFill/>
        </p:spPr>
        <p:txBody>
          <a:bodyPr wrap="none" rtlCol="0">
            <a:spAutoFit/>
          </a:bodyPr>
          <a:lstStyle/>
          <a:p>
            <a:pPr marL="0" algn="l" defTabSz="914400" rtl="0" eaLnBrk="1" latinLnBrk="0" hangingPunct="1"/>
            <a:r>
              <a:rPr lang="en-US" sz="700" kern="1200" spc="100" baseline="0" dirty="0">
                <a:solidFill>
                  <a:schemeClr val="accent5"/>
                </a:solidFill>
                <a:latin typeface="Arial" panose="020B0604020202020204" pitchFamily="34" charset="0"/>
                <a:ea typeface="+mn-ea"/>
                <a:cs typeface="Arial" panose="020B0604020202020204" pitchFamily="34" charset="0"/>
              </a:rPr>
              <a:t>© Copyright 2018 Magnitude Software, Inc. All Rights Reserved.</a:t>
            </a:r>
          </a:p>
        </p:txBody>
      </p:sp>
      <p:sp>
        <p:nvSpPr>
          <p:cNvPr id="20" name="TextBox 19">
            <a:extLst>
              <a:ext uri="{FF2B5EF4-FFF2-40B4-BE49-F238E27FC236}">
                <a16:creationId xmlns:a16="http://schemas.microsoft.com/office/drawing/2014/main" id="{165D0CFC-0E67-4592-B169-DB8D97A27F8C}"/>
              </a:ext>
            </a:extLst>
          </p:cNvPr>
          <p:cNvSpPr txBox="1"/>
          <p:nvPr userDrawn="1"/>
        </p:nvSpPr>
        <p:spPr>
          <a:xfrm>
            <a:off x="11136559" y="6486269"/>
            <a:ext cx="309700" cy="215444"/>
          </a:xfrm>
          <a:prstGeom prst="rect">
            <a:avLst/>
          </a:prstGeom>
          <a:noFill/>
        </p:spPr>
        <p:txBody>
          <a:bodyPr wrap="none" rtlCol="0">
            <a:spAutoFit/>
          </a:bodyPr>
          <a:lstStyle/>
          <a:p>
            <a:pPr marL="0" algn="r" defTabSz="914400" rtl="0" eaLnBrk="1" latinLnBrk="0" hangingPunct="1"/>
            <a:fld id="{3A12F457-DDA5-4479-BE8B-7268CDB62E2E}" type="slidenum">
              <a:rPr lang="en-US" sz="800" kern="1200" smtClean="0">
                <a:solidFill>
                  <a:schemeClr val="accent5"/>
                </a:solidFill>
                <a:latin typeface="Arial" panose="020B0604020202020204" pitchFamily="34" charset="0"/>
                <a:ea typeface="+mn-ea"/>
                <a:cs typeface="Arial" panose="020B0604020202020204" pitchFamily="34" charset="0"/>
              </a:rPr>
              <a:t>‹#›</a:t>
            </a:fld>
            <a:endParaRPr lang="en-US" sz="800" kern="1200" dirty="0">
              <a:solidFill>
                <a:schemeClr val="accent5"/>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126015060"/>
      </p:ext>
    </p:extLst>
  </p:cSld>
  <p:clrMap bg1="lt1" tx1="dk1" bg2="lt2" tx2="dk2" accent1="accent1" accent2="accent2" accent3="accent3" accent4="accent4" accent5="accent5" accent6="accent6" hlink="hlink" folHlink="folHlink"/>
  <p:sldLayoutIdLst>
    <p:sldLayoutId id="2147483688" r:id="rId1"/>
    <p:sldLayoutId id="2147483689"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41FF999-77C6-4AF1-A73F-2AF319E72EEE}"/>
              </a:ext>
            </a:extLst>
          </p:cNvPr>
          <p:cNvSpPr>
            <a:spLocks noChangeAspect="1"/>
          </p:cNvSpPr>
          <p:nvPr userDrawn="1"/>
        </p:nvSpPr>
        <p:spPr>
          <a:xfrm>
            <a:off x="-727282" y="0"/>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Rectangle 7">
            <a:extLst>
              <a:ext uri="{FF2B5EF4-FFF2-40B4-BE49-F238E27FC236}">
                <a16:creationId xmlns:a16="http://schemas.microsoft.com/office/drawing/2014/main" id="{EB8481E4-6196-4993-BD21-1CFADE5F4FE1}"/>
              </a:ext>
            </a:extLst>
          </p:cNvPr>
          <p:cNvSpPr>
            <a:spLocks noChangeAspect="1"/>
          </p:cNvSpPr>
          <p:nvPr userDrawn="1"/>
        </p:nvSpPr>
        <p:spPr>
          <a:xfrm>
            <a:off x="-727282" y="676896"/>
            <a:ext cx="640080"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 name="Rectangle 8">
            <a:extLst>
              <a:ext uri="{FF2B5EF4-FFF2-40B4-BE49-F238E27FC236}">
                <a16:creationId xmlns:a16="http://schemas.microsoft.com/office/drawing/2014/main" id="{74E929C9-1495-4B03-8C36-387AB46AF796}"/>
              </a:ext>
            </a:extLst>
          </p:cNvPr>
          <p:cNvSpPr>
            <a:spLocks noChangeAspect="1"/>
          </p:cNvSpPr>
          <p:nvPr userDrawn="1"/>
        </p:nvSpPr>
        <p:spPr>
          <a:xfrm>
            <a:off x="-727282" y="2030688"/>
            <a:ext cx="640080" cy="640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a:extLst>
              <a:ext uri="{FF2B5EF4-FFF2-40B4-BE49-F238E27FC236}">
                <a16:creationId xmlns:a16="http://schemas.microsoft.com/office/drawing/2014/main" id="{9A782AA1-4B9E-4907-ADFB-199F49AE8A55}"/>
              </a:ext>
            </a:extLst>
          </p:cNvPr>
          <p:cNvSpPr>
            <a:spLocks noChangeAspect="1"/>
          </p:cNvSpPr>
          <p:nvPr userDrawn="1"/>
        </p:nvSpPr>
        <p:spPr>
          <a:xfrm>
            <a:off x="-727282" y="1353792"/>
            <a:ext cx="640080" cy="64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Rectangle 10">
            <a:extLst>
              <a:ext uri="{FF2B5EF4-FFF2-40B4-BE49-F238E27FC236}">
                <a16:creationId xmlns:a16="http://schemas.microsoft.com/office/drawing/2014/main" id="{4ECC45FE-2F91-4E68-B095-EC613012B38A}"/>
              </a:ext>
            </a:extLst>
          </p:cNvPr>
          <p:cNvSpPr>
            <a:spLocks noChangeAspect="1"/>
          </p:cNvSpPr>
          <p:nvPr userDrawn="1"/>
        </p:nvSpPr>
        <p:spPr>
          <a:xfrm>
            <a:off x="-727282" y="2707584"/>
            <a:ext cx="640080" cy="64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Rectangle 11">
            <a:extLst>
              <a:ext uri="{FF2B5EF4-FFF2-40B4-BE49-F238E27FC236}">
                <a16:creationId xmlns:a16="http://schemas.microsoft.com/office/drawing/2014/main" id="{F86E3F20-4B8C-48FE-AAF8-D05E9D28F90E}"/>
              </a:ext>
            </a:extLst>
          </p:cNvPr>
          <p:cNvSpPr>
            <a:spLocks noChangeAspect="1"/>
          </p:cNvSpPr>
          <p:nvPr userDrawn="1"/>
        </p:nvSpPr>
        <p:spPr>
          <a:xfrm>
            <a:off x="-727282" y="3384480"/>
            <a:ext cx="640080" cy="6400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096568636"/>
      </p:ext>
    </p:extLst>
  </p:cSld>
  <p:clrMap bg1="lt1" tx1="dk1" bg2="lt2" tx2="dk2" accent1="accent1" accent2="accent2" accent3="accent3" accent4="accent4" accent5="accent5" accent6="accent6" hlink="hlink" folHlink="folHlink"/>
  <p:sldLayoutIdLst>
    <p:sldLayoutId id="2147483723"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us/dotnet/api/system.linq.enumerable?redirectedfrom=MSDN&amp;view=netframework-4.8#methods" TargetMode="Externa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14B0F10E-34AD-4A76-BEDD-443CEA4A5EFF}"/>
              </a:ext>
            </a:extLst>
          </p:cNvPr>
          <p:cNvSpPr>
            <a:spLocks noGrp="1"/>
          </p:cNvSpPr>
          <p:nvPr>
            <p:ph type="subTitle" idx="1"/>
          </p:nvPr>
        </p:nvSpPr>
        <p:spPr/>
        <p:txBody>
          <a:bodyPr/>
          <a:lstStyle/>
          <a:p>
            <a:endParaRPr lang="en-US" dirty="0"/>
          </a:p>
        </p:txBody>
      </p:sp>
      <p:sp>
        <p:nvSpPr>
          <p:cNvPr id="8" name="Text Placeholder 7">
            <a:extLst>
              <a:ext uri="{FF2B5EF4-FFF2-40B4-BE49-F238E27FC236}">
                <a16:creationId xmlns:a16="http://schemas.microsoft.com/office/drawing/2014/main" id="{E4002CC8-9ED2-4196-9414-BC9BDA968308}"/>
              </a:ext>
            </a:extLst>
          </p:cNvPr>
          <p:cNvSpPr>
            <a:spLocks noGrp="1"/>
          </p:cNvSpPr>
          <p:nvPr>
            <p:ph type="body" sz="quarter" idx="13"/>
          </p:nvPr>
        </p:nvSpPr>
        <p:spPr/>
        <p:txBody>
          <a:bodyPr/>
          <a:lstStyle/>
          <a:p>
            <a:r>
              <a:rPr lang="en-US" dirty="0"/>
              <a:t>Oct 2019</a:t>
            </a:r>
          </a:p>
        </p:txBody>
      </p:sp>
      <p:sp>
        <p:nvSpPr>
          <p:cNvPr id="9" name="Content Placeholder 8">
            <a:extLst>
              <a:ext uri="{FF2B5EF4-FFF2-40B4-BE49-F238E27FC236}">
                <a16:creationId xmlns:a16="http://schemas.microsoft.com/office/drawing/2014/main" id="{15EDEC9D-4207-4A48-9E6D-46E85F8AB946}"/>
              </a:ext>
            </a:extLst>
          </p:cNvPr>
          <p:cNvSpPr>
            <a:spLocks noGrp="1"/>
          </p:cNvSpPr>
          <p:nvPr>
            <p:ph sz="quarter" idx="14"/>
          </p:nvPr>
        </p:nvSpPr>
        <p:spPr/>
        <p:txBody>
          <a:bodyPr/>
          <a:lstStyle/>
          <a:p>
            <a:r>
              <a:rPr lang="en-US" dirty="0"/>
              <a:t>Srinath Gunasekaran</a:t>
            </a:r>
          </a:p>
        </p:txBody>
      </p:sp>
      <p:sp>
        <p:nvSpPr>
          <p:cNvPr id="11" name="Content Placeholder 10">
            <a:extLst>
              <a:ext uri="{FF2B5EF4-FFF2-40B4-BE49-F238E27FC236}">
                <a16:creationId xmlns:a16="http://schemas.microsoft.com/office/drawing/2014/main" id="{732567E1-B9DA-4711-88D7-63A30F01EA19}"/>
              </a:ext>
            </a:extLst>
          </p:cNvPr>
          <p:cNvSpPr>
            <a:spLocks noGrp="1"/>
          </p:cNvSpPr>
          <p:nvPr>
            <p:ph sz="quarter" idx="19"/>
          </p:nvPr>
        </p:nvSpPr>
        <p:spPr/>
        <p:txBody>
          <a:bodyPr/>
          <a:lstStyle/>
          <a:p>
            <a:r>
              <a:rPr lang="en-US" dirty="0"/>
              <a:t>Lambda Expressions in C#</a:t>
            </a:r>
          </a:p>
        </p:txBody>
      </p:sp>
      <p:pic>
        <p:nvPicPr>
          <p:cNvPr id="14" name="Picture Placeholder 13">
            <a:extLst>
              <a:ext uri="{FF2B5EF4-FFF2-40B4-BE49-F238E27FC236}">
                <a16:creationId xmlns:a16="http://schemas.microsoft.com/office/drawing/2014/main" id="{F7C65852-8296-4045-A894-5F73189B5626}"/>
              </a:ext>
            </a:extLst>
          </p:cNvPr>
          <p:cNvPicPr>
            <a:picLocks noGrp="1" noChangeAspect="1"/>
          </p:cNvPicPr>
          <p:nvPr>
            <p:ph type="pic" sz="quarter" idx="18"/>
          </p:nvPr>
        </p:nvPicPr>
        <p:blipFill>
          <a:blip r:embed="rId2"/>
          <a:srcRect l="222" r="222"/>
          <a:stretch>
            <a:fillRect/>
          </a:stretch>
        </p:blipFill>
        <p:spPr/>
      </p:pic>
      <p:sp>
        <p:nvSpPr>
          <p:cNvPr id="12" name="Picture Placeholder 11">
            <a:extLst>
              <a:ext uri="{FF2B5EF4-FFF2-40B4-BE49-F238E27FC236}">
                <a16:creationId xmlns:a16="http://schemas.microsoft.com/office/drawing/2014/main" id="{A5CCE581-2C7F-4E96-9B72-C75C1A20EDA3}"/>
              </a:ext>
            </a:extLst>
          </p:cNvPr>
          <p:cNvSpPr>
            <a:spLocks noGrp="1"/>
          </p:cNvSpPr>
          <p:nvPr>
            <p:ph type="pic" sz="quarter" idx="20"/>
          </p:nvPr>
        </p:nvSpPr>
        <p:spPr/>
      </p:sp>
    </p:spTree>
    <p:extLst>
      <p:ext uri="{BB962C8B-B14F-4D97-AF65-F5344CB8AC3E}">
        <p14:creationId xmlns:p14="http://schemas.microsoft.com/office/powerpoint/2010/main" val="1514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6157708-0B15-4479-9A3D-341A5AEA8E2C}"/>
              </a:ext>
            </a:extLst>
          </p:cNvPr>
          <p:cNvSpPr>
            <a:spLocks noGrp="1"/>
          </p:cNvSpPr>
          <p:nvPr>
            <p:ph type="body" sz="quarter" idx="18"/>
          </p:nvPr>
        </p:nvSpPr>
        <p:spPr/>
        <p:txBody>
          <a:bodyPr/>
          <a:lstStyle/>
          <a:p>
            <a:r>
              <a:rPr lang="en-US" dirty="0"/>
              <a:t>Lambda – What is it?</a:t>
            </a:r>
          </a:p>
        </p:txBody>
      </p:sp>
      <p:sp>
        <p:nvSpPr>
          <p:cNvPr id="27" name="Text Placeholder 26">
            <a:extLst>
              <a:ext uri="{FF2B5EF4-FFF2-40B4-BE49-F238E27FC236}">
                <a16:creationId xmlns:a16="http://schemas.microsoft.com/office/drawing/2014/main" id="{5A3511C9-9217-4C4D-8A57-428F4E578AFC}"/>
              </a:ext>
            </a:extLst>
          </p:cNvPr>
          <p:cNvSpPr>
            <a:spLocks noGrp="1"/>
          </p:cNvSpPr>
          <p:nvPr>
            <p:ph type="body" sz="quarter" idx="19"/>
          </p:nvPr>
        </p:nvSpPr>
        <p:spPr>
          <a:xfrm>
            <a:off x="667511" y="1115567"/>
            <a:ext cx="4634782" cy="5101121"/>
          </a:xfrm>
        </p:spPr>
        <p:txBody>
          <a:bodyPr/>
          <a:lstStyle/>
          <a:p>
            <a:pPr marL="342900" indent="-342900">
              <a:buFont typeface="Arial" panose="020B0604020202020204" pitchFamily="34" charset="0"/>
              <a:buChar char="•"/>
            </a:pPr>
            <a:r>
              <a:rPr lang="en-US" sz="2000" dirty="0"/>
              <a:t>11</a:t>
            </a:r>
            <a:r>
              <a:rPr lang="en-US" sz="2000" baseline="30000" dirty="0"/>
              <a:t>th</a:t>
            </a:r>
            <a:r>
              <a:rPr lang="en-US" sz="2000" dirty="0"/>
              <a:t> Greek character</a:t>
            </a:r>
          </a:p>
          <a:p>
            <a:pPr marL="342900" indent="-342900">
              <a:buFont typeface="Arial" panose="020B0604020202020204" pitchFamily="34" charset="0"/>
              <a:buChar char="•"/>
            </a:pPr>
            <a:r>
              <a:rPr lang="en-US" sz="2000" dirty="0"/>
              <a:t>Lambda Calculus – Formal mathematical model of expressing computations as expressions.</a:t>
            </a:r>
          </a:p>
          <a:p>
            <a:pPr marL="342900" indent="-342900">
              <a:buFont typeface="Arial" panose="020B0604020202020204" pitchFamily="34" charset="0"/>
              <a:buChar char="•"/>
            </a:pPr>
            <a:r>
              <a:rPr lang="en-US" sz="2000" dirty="0"/>
              <a:t>Functional Programming building block</a:t>
            </a:r>
          </a:p>
        </p:txBody>
      </p:sp>
      <p:sp>
        <p:nvSpPr>
          <p:cNvPr id="28" name="Picture Placeholder 27">
            <a:extLst>
              <a:ext uri="{FF2B5EF4-FFF2-40B4-BE49-F238E27FC236}">
                <a16:creationId xmlns:a16="http://schemas.microsoft.com/office/drawing/2014/main" id="{AD93040F-ED9F-45A6-B211-5478B83FC291}"/>
              </a:ext>
            </a:extLst>
          </p:cNvPr>
          <p:cNvSpPr>
            <a:spLocks noGrp="1"/>
          </p:cNvSpPr>
          <p:nvPr>
            <p:ph type="pic" sz="quarter" idx="20"/>
          </p:nvPr>
        </p:nvSpPr>
        <p:spPr>
          <a:xfrm>
            <a:off x="6928574" y="0"/>
            <a:ext cx="5263426" cy="6858000"/>
          </a:xfrm>
        </p:spPr>
      </p:sp>
      <p:cxnSp>
        <p:nvCxnSpPr>
          <p:cNvPr id="33" name="Straight Connector 32">
            <a:extLst>
              <a:ext uri="{FF2B5EF4-FFF2-40B4-BE49-F238E27FC236}">
                <a16:creationId xmlns:a16="http://schemas.microsoft.com/office/drawing/2014/main" id="{8D601425-EC91-2149-84AD-6E128EEB1205}"/>
              </a:ext>
            </a:extLst>
          </p:cNvPr>
          <p:cNvCxnSpPr/>
          <p:nvPr/>
        </p:nvCxnSpPr>
        <p:spPr>
          <a:xfrm>
            <a:off x="663919" y="1191906"/>
            <a:ext cx="10686143" cy="0"/>
          </a:xfrm>
          <a:prstGeom prst="line">
            <a:avLst/>
          </a:prstGeom>
          <a:ln>
            <a:solidFill>
              <a:srgbClr val="D7DADF"/>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drawing&#10;&#10;Description automatically generated">
            <a:extLst>
              <a:ext uri="{FF2B5EF4-FFF2-40B4-BE49-F238E27FC236}">
                <a16:creationId xmlns:a16="http://schemas.microsoft.com/office/drawing/2014/main" id="{8B43D1D5-2DAA-436B-842E-0489AE6D29D7}"/>
              </a:ext>
            </a:extLst>
          </p:cNvPr>
          <p:cNvPicPr>
            <a:picLocks noChangeAspect="1"/>
          </p:cNvPicPr>
          <p:nvPr/>
        </p:nvPicPr>
        <p:blipFill>
          <a:blip r:embed="rId2"/>
          <a:stretch>
            <a:fillRect/>
          </a:stretch>
        </p:blipFill>
        <p:spPr>
          <a:xfrm>
            <a:off x="5688918" y="-267576"/>
            <a:ext cx="6503082" cy="7171486"/>
          </a:xfrm>
          <a:prstGeom prst="rect">
            <a:avLst/>
          </a:prstGeom>
        </p:spPr>
      </p:pic>
    </p:spTree>
    <p:extLst>
      <p:ext uri="{BB962C8B-B14F-4D97-AF65-F5344CB8AC3E}">
        <p14:creationId xmlns:p14="http://schemas.microsoft.com/office/powerpoint/2010/main" val="735757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A409E5D-133A-4833-8E82-FE7FA126CC4E}"/>
              </a:ext>
            </a:extLst>
          </p:cNvPr>
          <p:cNvSpPr>
            <a:spLocks noGrp="1"/>
          </p:cNvSpPr>
          <p:nvPr>
            <p:ph type="body" sz="quarter" idx="18"/>
          </p:nvPr>
        </p:nvSpPr>
        <p:spPr>
          <a:xfrm>
            <a:off x="667512" y="301754"/>
            <a:ext cx="10506456" cy="347018"/>
          </a:xfrm>
        </p:spPr>
        <p:txBody>
          <a:bodyPr/>
          <a:lstStyle/>
          <a:p>
            <a:r>
              <a:rPr lang="en-US" dirty="0"/>
              <a:t>Delegates and Anonymous Function</a:t>
            </a:r>
          </a:p>
        </p:txBody>
      </p:sp>
      <p:sp>
        <p:nvSpPr>
          <p:cNvPr id="6" name="Text Placeholder 5">
            <a:extLst>
              <a:ext uri="{FF2B5EF4-FFF2-40B4-BE49-F238E27FC236}">
                <a16:creationId xmlns:a16="http://schemas.microsoft.com/office/drawing/2014/main" id="{046DBE41-D46F-4C83-BD14-8A71E1007835}"/>
              </a:ext>
            </a:extLst>
          </p:cNvPr>
          <p:cNvSpPr>
            <a:spLocks noGrp="1"/>
          </p:cNvSpPr>
          <p:nvPr>
            <p:ph type="body" sz="quarter" idx="19"/>
          </p:nvPr>
        </p:nvSpPr>
        <p:spPr>
          <a:xfrm>
            <a:off x="667511" y="1426463"/>
            <a:ext cx="11011033" cy="4753407"/>
          </a:xfrm>
        </p:spPr>
        <p:txBody>
          <a:bodyPr/>
          <a:lstStyle/>
          <a:p>
            <a:pPr marL="171450" indent="-171450">
              <a:buFont typeface="Arial" panose="020B0604020202020204" pitchFamily="34" charset="0"/>
              <a:buChar char="•"/>
            </a:pPr>
            <a:r>
              <a:rPr lang="en-US" sz="2000" dirty="0"/>
              <a:t>Delegates are a way of defining a single function declaration. Think of Interface with single method</a:t>
            </a:r>
          </a:p>
          <a:p>
            <a:pPr marL="171450" indent="-171450">
              <a:buFont typeface="Arial" panose="020B0604020202020204" pitchFamily="34" charset="0"/>
              <a:buChar char="•"/>
            </a:pPr>
            <a:r>
              <a:rPr lang="en-US" sz="2000" dirty="0"/>
              <a:t>A delegate can be assigned to a named function or defined in the delegate assignment itself (Anonymous functions – Expression vs code block).</a:t>
            </a:r>
          </a:p>
          <a:p>
            <a:pPr marL="171450" indent="-171450">
              <a:buFont typeface="Arial" panose="020B0604020202020204" pitchFamily="34" charset="0"/>
              <a:buChar char="•"/>
            </a:pPr>
            <a:r>
              <a:rPr lang="en-US" sz="2000" dirty="0" err="1"/>
              <a:t>Func</a:t>
            </a:r>
            <a:r>
              <a:rPr lang="en-US" sz="2000" dirty="0"/>
              <a:t> and Action type delegate</a:t>
            </a:r>
          </a:p>
          <a:p>
            <a:r>
              <a:rPr lang="en-US" sz="2000" i="1" dirty="0"/>
              <a:t>Look at </a:t>
            </a:r>
            <a:r>
              <a:rPr lang="en-US" sz="2000" i="1" dirty="0" err="1"/>
              <a:t>DelegateSample.cs</a:t>
            </a:r>
            <a:r>
              <a:rPr lang="en-US" sz="2000" i="1" dirty="0"/>
              <a:t>. Write code to sum student ages.</a:t>
            </a:r>
          </a:p>
          <a:p>
            <a:endParaRPr lang="en-US" sz="2000" i="1" dirty="0"/>
          </a:p>
          <a:p>
            <a:pPr marL="171450" indent="-171450">
              <a:buFont typeface="Arial" panose="020B0604020202020204" pitchFamily="34" charset="0"/>
              <a:buChar char="•"/>
            </a:pPr>
            <a:endParaRPr lang="en-US" sz="2000" dirty="0"/>
          </a:p>
          <a:p>
            <a:pPr marL="171450" indent="-171450">
              <a:buFont typeface="Arial" panose="020B0604020202020204" pitchFamily="34" charset="0"/>
              <a:buChar char="•"/>
            </a:pPr>
            <a:endParaRPr lang="en-US" sz="2000" dirty="0"/>
          </a:p>
          <a:p>
            <a:endParaRPr lang="en-US" sz="2000" dirty="0"/>
          </a:p>
        </p:txBody>
      </p:sp>
    </p:spTree>
    <p:extLst>
      <p:ext uri="{BB962C8B-B14F-4D97-AF65-F5344CB8AC3E}">
        <p14:creationId xmlns:p14="http://schemas.microsoft.com/office/powerpoint/2010/main" val="2741703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A409E5D-133A-4833-8E82-FE7FA126CC4E}"/>
              </a:ext>
            </a:extLst>
          </p:cNvPr>
          <p:cNvSpPr>
            <a:spLocks noGrp="1"/>
          </p:cNvSpPr>
          <p:nvPr>
            <p:ph type="body" sz="quarter" idx="18"/>
          </p:nvPr>
        </p:nvSpPr>
        <p:spPr>
          <a:xfrm>
            <a:off x="667512" y="301754"/>
            <a:ext cx="10506456" cy="347018"/>
          </a:xfrm>
        </p:spPr>
        <p:txBody>
          <a:bodyPr/>
          <a:lstStyle/>
          <a:p>
            <a:r>
              <a:rPr lang="en-US" dirty="0"/>
              <a:t>LINQ – What is it?</a:t>
            </a:r>
          </a:p>
        </p:txBody>
      </p:sp>
      <p:sp>
        <p:nvSpPr>
          <p:cNvPr id="6" name="Text Placeholder 5">
            <a:extLst>
              <a:ext uri="{FF2B5EF4-FFF2-40B4-BE49-F238E27FC236}">
                <a16:creationId xmlns:a16="http://schemas.microsoft.com/office/drawing/2014/main" id="{046DBE41-D46F-4C83-BD14-8A71E1007835}"/>
              </a:ext>
            </a:extLst>
          </p:cNvPr>
          <p:cNvSpPr>
            <a:spLocks noGrp="1"/>
          </p:cNvSpPr>
          <p:nvPr>
            <p:ph type="body" sz="quarter" idx="19"/>
          </p:nvPr>
        </p:nvSpPr>
        <p:spPr>
          <a:xfrm>
            <a:off x="667512" y="1049619"/>
            <a:ext cx="11011033" cy="4990962"/>
          </a:xfrm>
        </p:spPr>
        <p:txBody>
          <a:bodyPr/>
          <a:lstStyle/>
          <a:p>
            <a:pPr marL="342900" indent="-342900">
              <a:lnSpc>
                <a:spcPct val="100000"/>
              </a:lnSpc>
              <a:spcBef>
                <a:spcPts val="1000"/>
              </a:spcBef>
              <a:buFont typeface="Arial" panose="020B0604020202020204" pitchFamily="34" charset="0"/>
              <a:buChar char="•"/>
            </a:pPr>
            <a:r>
              <a:rPr lang="en-US" sz="2000" dirty="0"/>
              <a:t>LINQ = Language integrated query.</a:t>
            </a:r>
          </a:p>
          <a:p>
            <a:pPr marL="342900" indent="-342900">
              <a:lnSpc>
                <a:spcPct val="100000"/>
              </a:lnSpc>
              <a:spcBef>
                <a:spcPts val="1000"/>
              </a:spcBef>
              <a:buFont typeface="Arial" panose="020B0604020202020204" pitchFamily="34" charset="0"/>
              <a:buChar char="•"/>
            </a:pPr>
            <a:r>
              <a:rPr lang="en-US" sz="2000" dirty="0"/>
              <a:t>Query = Expression syntax for performing a complex action</a:t>
            </a:r>
          </a:p>
          <a:p>
            <a:endParaRPr lang="en-US" sz="2000" dirty="0"/>
          </a:p>
          <a:p>
            <a:pPr marL="171450" indent="-171450">
              <a:lnSpc>
                <a:spcPct val="100000"/>
              </a:lnSpc>
              <a:spcBef>
                <a:spcPts val="1000"/>
              </a:spcBef>
              <a:buFont typeface="Arial" panose="020B0604020202020204" pitchFamily="34" charset="0"/>
              <a:buChar char="•"/>
            </a:pPr>
            <a:endParaRPr lang="en-US" sz="2000" dirty="0"/>
          </a:p>
          <a:p>
            <a:pPr marL="171450" indent="-171450">
              <a:buFont typeface="Arial" panose="020B0604020202020204" pitchFamily="34" charset="0"/>
              <a:buChar char="•"/>
            </a:pPr>
            <a:r>
              <a:rPr lang="en-US" sz="2000" dirty="0"/>
              <a:t>Technically</a:t>
            </a:r>
          </a:p>
          <a:p>
            <a:pPr marL="857233" lvl="1" indent="-171450">
              <a:buFont typeface="Arial" panose="020B0604020202020204" pitchFamily="34" charset="0"/>
              <a:buChar char="•"/>
            </a:pPr>
            <a:r>
              <a:rPr lang="en-US" sz="2000" dirty="0"/>
              <a:t>LINQ is a set of extension methods available on </a:t>
            </a:r>
            <a:r>
              <a:rPr lang="en-US" sz="2000" dirty="0" err="1"/>
              <a:t>IEnumerable</a:t>
            </a:r>
            <a:r>
              <a:rPr lang="en-US" sz="2000" dirty="0"/>
              <a:t>&lt;T&gt;</a:t>
            </a:r>
          </a:p>
          <a:p>
            <a:pPr marL="857233" lvl="1" indent="-171450">
              <a:buFont typeface="Arial" panose="020B0604020202020204" pitchFamily="34" charset="0"/>
              <a:buChar char="•"/>
            </a:pPr>
            <a:r>
              <a:rPr lang="en-US" sz="2000" dirty="0"/>
              <a:t>List and Arrays are instances of </a:t>
            </a:r>
            <a:r>
              <a:rPr lang="en-US" sz="2000" dirty="0" err="1"/>
              <a:t>IEnumerable</a:t>
            </a:r>
            <a:r>
              <a:rPr lang="en-US" sz="2000" dirty="0"/>
              <a:t>&lt;T&gt;</a:t>
            </a:r>
          </a:p>
          <a:p>
            <a:pPr marL="857233" lvl="1" indent="-171450">
              <a:buFont typeface="Arial" panose="020B0604020202020204" pitchFamily="34" charset="0"/>
              <a:buChar char="•"/>
            </a:pPr>
            <a:r>
              <a:rPr lang="en-US" sz="2000" dirty="0"/>
              <a:t>Syntactic sugar over these extension methods.</a:t>
            </a:r>
          </a:p>
          <a:p>
            <a:pPr marL="971533" lvl="1" indent="-285750"/>
            <a:r>
              <a:rPr lang="en-US" sz="1400" dirty="0">
                <a:hlinkClick r:id="rId2"/>
              </a:rPr>
              <a:t>https://docs.microsoft.com/en-us/dotnet/api/system.linq.enumerable?redirectedfrom=MSDN&amp;view=netframework-4.8#methods</a:t>
            </a:r>
            <a:endParaRPr lang="en-US" sz="1400" dirty="0"/>
          </a:p>
          <a:p>
            <a:endParaRPr lang="en-US" sz="2000" dirty="0"/>
          </a:p>
        </p:txBody>
      </p:sp>
      <p:graphicFrame>
        <p:nvGraphicFramePr>
          <p:cNvPr id="2" name="Table 2">
            <a:extLst>
              <a:ext uri="{FF2B5EF4-FFF2-40B4-BE49-F238E27FC236}">
                <a16:creationId xmlns:a16="http://schemas.microsoft.com/office/drawing/2014/main" id="{AC047BF9-25F9-41F1-A674-B333478E5101}"/>
              </a:ext>
            </a:extLst>
          </p:cNvPr>
          <p:cNvGraphicFramePr>
            <a:graphicFrameLocks noGrp="1"/>
          </p:cNvGraphicFramePr>
          <p:nvPr>
            <p:extLst>
              <p:ext uri="{D42A27DB-BD31-4B8C-83A1-F6EECF244321}">
                <p14:modId xmlns:p14="http://schemas.microsoft.com/office/powerpoint/2010/main" val="1079750606"/>
              </p:ext>
            </p:extLst>
          </p:nvPr>
        </p:nvGraphicFramePr>
        <p:xfrm>
          <a:off x="774007" y="2319867"/>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559814151"/>
                    </a:ext>
                  </a:extLst>
                </a:gridCol>
                <a:gridCol w="4064000">
                  <a:extLst>
                    <a:ext uri="{9D8B030D-6E8A-4147-A177-3AD203B41FA5}">
                      <a16:colId xmlns:a16="http://schemas.microsoft.com/office/drawing/2014/main" val="1213644378"/>
                    </a:ext>
                  </a:extLst>
                </a:gridCol>
              </a:tblGrid>
              <a:tr h="370840">
                <a:tc>
                  <a:txBody>
                    <a:bodyPr/>
                    <a:lstStyle/>
                    <a:p>
                      <a:r>
                        <a:rPr lang="en-US" dirty="0"/>
                        <a:t>Advantage</a:t>
                      </a:r>
                    </a:p>
                  </a:txBody>
                  <a:tcPr/>
                </a:tc>
                <a:tc>
                  <a:txBody>
                    <a:bodyPr/>
                    <a:lstStyle/>
                    <a:p>
                      <a:r>
                        <a:rPr lang="en-US" dirty="0"/>
                        <a:t>Disadvantage</a:t>
                      </a:r>
                    </a:p>
                  </a:txBody>
                  <a:tcPr/>
                </a:tc>
                <a:extLst>
                  <a:ext uri="{0D108BD9-81ED-4DB2-BD59-A6C34878D82A}">
                    <a16:rowId xmlns:a16="http://schemas.microsoft.com/office/drawing/2014/main" val="576443724"/>
                  </a:ext>
                </a:extLst>
              </a:tr>
              <a:tr h="370840">
                <a:tc>
                  <a:txBody>
                    <a:bodyPr/>
                    <a:lstStyle/>
                    <a:p>
                      <a:r>
                        <a:rPr lang="en-US" dirty="0"/>
                        <a:t>Execution steps decided by system</a:t>
                      </a:r>
                    </a:p>
                  </a:txBody>
                  <a:tcPr/>
                </a:tc>
                <a:tc>
                  <a:txBody>
                    <a:bodyPr/>
                    <a:lstStyle/>
                    <a:p>
                      <a:r>
                        <a:rPr lang="en-US" dirty="0"/>
                        <a:t>Execution steps decided by system</a:t>
                      </a:r>
                    </a:p>
                  </a:txBody>
                  <a:tcPr/>
                </a:tc>
                <a:extLst>
                  <a:ext uri="{0D108BD9-81ED-4DB2-BD59-A6C34878D82A}">
                    <a16:rowId xmlns:a16="http://schemas.microsoft.com/office/drawing/2014/main" val="3032805666"/>
                  </a:ext>
                </a:extLst>
              </a:tr>
            </a:tbl>
          </a:graphicData>
        </a:graphic>
      </p:graphicFrame>
    </p:spTree>
    <p:extLst>
      <p:ext uri="{BB962C8B-B14F-4D97-AF65-F5344CB8AC3E}">
        <p14:creationId xmlns:p14="http://schemas.microsoft.com/office/powerpoint/2010/main" val="143503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A409E5D-133A-4833-8E82-FE7FA126CC4E}"/>
              </a:ext>
            </a:extLst>
          </p:cNvPr>
          <p:cNvSpPr>
            <a:spLocks noGrp="1"/>
          </p:cNvSpPr>
          <p:nvPr>
            <p:ph type="body" sz="quarter" idx="18"/>
          </p:nvPr>
        </p:nvSpPr>
        <p:spPr>
          <a:xfrm>
            <a:off x="667512" y="301754"/>
            <a:ext cx="10506456" cy="347018"/>
          </a:xfrm>
        </p:spPr>
        <p:txBody>
          <a:bodyPr/>
          <a:lstStyle/>
          <a:p>
            <a:r>
              <a:rPr lang="en-US" dirty="0"/>
              <a:t>Where, Select and Accumulate</a:t>
            </a:r>
          </a:p>
        </p:txBody>
      </p:sp>
      <p:sp>
        <p:nvSpPr>
          <p:cNvPr id="6" name="Text Placeholder 5">
            <a:extLst>
              <a:ext uri="{FF2B5EF4-FFF2-40B4-BE49-F238E27FC236}">
                <a16:creationId xmlns:a16="http://schemas.microsoft.com/office/drawing/2014/main" id="{046DBE41-D46F-4C83-BD14-8A71E1007835}"/>
              </a:ext>
            </a:extLst>
          </p:cNvPr>
          <p:cNvSpPr>
            <a:spLocks noGrp="1"/>
          </p:cNvSpPr>
          <p:nvPr>
            <p:ph type="body" sz="quarter" idx="19"/>
          </p:nvPr>
        </p:nvSpPr>
        <p:spPr>
          <a:xfrm>
            <a:off x="667512" y="1049619"/>
            <a:ext cx="11011033" cy="4990962"/>
          </a:xfrm>
        </p:spPr>
        <p:txBody>
          <a:bodyPr/>
          <a:lstStyle/>
          <a:p>
            <a:pPr>
              <a:lnSpc>
                <a:spcPct val="100000"/>
              </a:lnSpc>
              <a:spcBef>
                <a:spcPts val="1000"/>
              </a:spcBef>
            </a:pPr>
            <a:r>
              <a:rPr lang="en-US" sz="2000" dirty="0"/>
              <a:t>Query operations typically perform the following:</a:t>
            </a:r>
          </a:p>
          <a:p>
            <a:pPr>
              <a:lnSpc>
                <a:spcPct val="100000"/>
              </a:lnSpc>
              <a:spcBef>
                <a:spcPts val="1000"/>
              </a:spcBef>
            </a:pPr>
            <a:r>
              <a:rPr lang="en-US" sz="2000" dirty="0"/>
              <a:t>(For a moment ignore/forget joins – consider a simple list)</a:t>
            </a:r>
          </a:p>
          <a:p>
            <a:pPr marL="342900" indent="-342900">
              <a:lnSpc>
                <a:spcPct val="100000"/>
              </a:lnSpc>
              <a:spcBef>
                <a:spcPts val="1000"/>
              </a:spcBef>
              <a:buFont typeface="Arial" panose="020B0604020202020204" pitchFamily="34" charset="0"/>
              <a:buChar char="•"/>
            </a:pPr>
            <a:r>
              <a:rPr lang="en-US" sz="2000" dirty="0"/>
              <a:t>Filtering – Where</a:t>
            </a:r>
          </a:p>
          <a:p>
            <a:pPr marL="342900" indent="-342900">
              <a:lnSpc>
                <a:spcPct val="100000"/>
              </a:lnSpc>
              <a:spcBef>
                <a:spcPts val="1000"/>
              </a:spcBef>
              <a:buFont typeface="Arial" panose="020B0604020202020204" pitchFamily="34" charset="0"/>
              <a:buChar char="•"/>
            </a:pPr>
            <a:r>
              <a:rPr lang="en-US" sz="2000" dirty="0"/>
              <a:t>Projection – Select (Map)</a:t>
            </a:r>
          </a:p>
          <a:p>
            <a:pPr marL="342900" indent="-342900">
              <a:lnSpc>
                <a:spcPct val="100000"/>
              </a:lnSpc>
              <a:spcBef>
                <a:spcPts val="1000"/>
              </a:spcBef>
              <a:buFont typeface="Arial" panose="020B0604020202020204" pitchFamily="34" charset="0"/>
              <a:buChar char="•"/>
            </a:pPr>
            <a:r>
              <a:rPr lang="en-US" sz="2000" dirty="0"/>
              <a:t>Accumulate – Aggregate (Across items)</a:t>
            </a:r>
          </a:p>
          <a:p>
            <a:pPr>
              <a:lnSpc>
                <a:spcPct val="100000"/>
              </a:lnSpc>
              <a:spcBef>
                <a:spcPts val="1000"/>
              </a:spcBef>
            </a:pPr>
            <a:r>
              <a:rPr lang="en-US" sz="2000" dirty="0"/>
              <a:t>Example:</a:t>
            </a:r>
          </a:p>
          <a:p>
            <a:pPr>
              <a:lnSpc>
                <a:spcPct val="100000"/>
              </a:lnSpc>
              <a:spcBef>
                <a:spcPts val="1000"/>
              </a:spcBef>
            </a:pPr>
            <a:r>
              <a:rPr lang="en-US" sz="2000" dirty="0"/>
              <a:t>Aggregate – seed, accumulate function, result selector</a:t>
            </a:r>
          </a:p>
          <a:p>
            <a:pPr>
              <a:lnSpc>
                <a:spcPct val="100000"/>
              </a:lnSpc>
              <a:spcBef>
                <a:spcPts val="1000"/>
              </a:spcBef>
            </a:pPr>
            <a:r>
              <a:rPr lang="en-US" sz="2000" dirty="0"/>
              <a:t>Let’s write an aggregate for count and average.</a:t>
            </a:r>
          </a:p>
          <a:p>
            <a:pPr>
              <a:lnSpc>
                <a:spcPct val="100000"/>
              </a:lnSpc>
              <a:spcBef>
                <a:spcPts val="1000"/>
              </a:spcBef>
            </a:pPr>
            <a:r>
              <a:rPr lang="en-US" sz="2000" dirty="0"/>
              <a:t>	</a:t>
            </a:r>
          </a:p>
          <a:p>
            <a:pPr>
              <a:lnSpc>
                <a:spcPct val="100000"/>
              </a:lnSpc>
              <a:spcBef>
                <a:spcPts val="1000"/>
              </a:spcBef>
            </a:pPr>
            <a:r>
              <a:rPr lang="en-US" sz="2000" dirty="0"/>
              <a:t>Let’s write code to find count of students who failed in physics</a:t>
            </a:r>
          </a:p>
        </p:txBody>
      </p:sp>
    </p:spTree>
    <p:extLst>
      <p:ext uri="{BB962C8B-B14F-4D97-AF65-F5344CB8AC3E}">
        <p14:creationId xmlns:p14="http://schemas.microsoft.com/office/powerpoint/2010/main" val="362052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A409E5D-133A-4833-8E82-FE7FA126CC4E}"/>
              </a:ext>
            </a:extLst>
          </p:cNvPr>
          <p:cNvSpPr>
            <a:spLocks noGrp="1"/>
          </p:cNvSpPr>
          <p:nvPr>
            <p:ph type="body" sz="quarter" idx="18"/>
          </p:nvPr>
        </p:nvSpPr>
        <p:spPr>
          <a:xfrm>
            <a:off x="667512" y="301754"/>
            <a:ext cx="10506456" cy="347018"/>
          </a:xfrm>
        </p:spPr>
        <p:txBody>
          <a:bodyPr/>
          <a:lstStyle/>
          <a:p>
            <a:r>
              <a:rPr lang="en-US" dirty="0"/>
              <a:t>Exercise</a:t>
            </a:r>
          </a:p>
        </p:txBody>
      </p:sp>
      <p:sp>
        <p:nvSpPr>
          <p:cNvPr id="6" name="Text Placeholder 5">
            <a:extLst>
              <a:ext uri="{FF2B5EF4-FFF2-40B4-BE49-F238E27FC236}">
                <a16:creationId xmlns:a16="http://schemas.microsoft.com/office/drawing/2014/main" id="{046DBE41-D46F-4C83-BD14-8A71E1007835}"/>
              </a:ext>
            </a:extLst>
          </p:cNvPr>
          <p:cNvSpPr>
            <a:spLocks noGrp="1"/>
          </p:cNvSpPr>
          <p:nvPr>
            <p:ph type="body" sz="quarter" idx="19"/>
          </p:nvPr>
        </p:nvSpPr>
        <p:spPr>
          <a:xfrm>
            <a:off x="667512" y="1049619"/>
            <a:ext cx="11011033" cy="4990962"/>
          </a:xfrm>
        </p:spPr>
        <p:txBody>
          <a:bodyPr/>
          <a:lstStyle/>
          <a:p>
            <a:pPr>
              <a:lnSpc>
                <a:spcPct val="100000"/>
              </a:lnSpc>
              <a:spcBef>
                <a:spcPts val="1000"/>
              </a:spcBef>
            </a:pPr>
            <a:r>
              <a:rPr lang="en-US" sz="2000" dirty="0"/>
              <a:t>Learn Group function</a:t>
            </a:r>
          </a:p>
          <a:p>
            <a:pPr>
              <a:lnSpc>
                <a:spcPct val="100000"/>
              </a:lnSpc>
              <a:spcBef>
                <a:spcPts val="1000"/>
              </a:spcBef>
            </a:pPr>
            <a:r>
              <a:rPr lang="en-US" sz="2000" dirty="0"/>
              <a:t>Implement get failed </a:t>
            </a:r>
            <a:r>
              <a:rPr lang="en-US" sz="2000"/>
              <a:t>students count on </a:t>
            </a:r>
            <a:r>
              <a:rPr lang="en-US" sz="2000" dirty="0"/>
              <a:t>each subject.</a:t>
            </a:r>
          </a:p>
        </p:txBody>
      </p:sp>
    </p:spTree>
    <p:extLst>
      <p:ext uri="{BB962C8B-B14F-4D97-AF65-F5344CB8AC3E}">
        <p14:creationId xmlns:p14="http://schemas.microsoft.com/office/powerpoint/2010/main" val="47097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ver">
  <a:themeElements>
    <a:clrScheme name="Magnitude">
      <a:dk1>
        <a:srgbClr val="515151"/>
      </a:dk1>
      <a:lt1>
        <a:srgbClr val="FFFFFF"/>
      </a:lt1>
      <a:dk2>
        <a:srgbClr val="384967"/>
      </a:dk2>
      <a:lt2>
        <a:srgbClr val="FFFFFF"/>
      </a:lt2>
      <a:accent1>
        <a:srgbClr val="FF6C2B"/>
      </a:accent1>
      <a:accent2>
        <a:srgbClr val="384967"/>
      </a:accent2>
      <a:accent3>
        <a:srgbClr val="E03C31"/>
      </a:accent3>
      <a:accent4>
        <a:srgbClr val="00BFDF"/>
      </a:accent4>
      <a:accent5>
        <a:srgbClr val="A6A6A6"/>
      </a:accent5>
      <a:accent6>
        <a:srgbClr val="515151"/>
      </a:accent6>
      <a:hlink>
        <a:srgbClr val="FF6C1D"/>
      </a:hlink>
      <a:folHlink>
        <a:srgbClr val="3748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Magnitude">
      <a:dk1>
        <a:srgbClr val="515151"/>
      </a:dk1>
      <a:lt1>
        <a:srgbClr val="FFFFFF"/>
      </a:lt1>
      <a:dk2>
        <a:srgbClr val="384967"/>
      </a:dk2>
      <a:lt2>
        <a:srgbClr val="FFFFFF"/>
      </a:lt2>
      <a:accent1>
        <a:srgbClr val="FF6C2B"/>
      </a:accent1>
      <a:accent2>
        <a:srgbClr val="384967"/>
      </a:accent2>
      <a:accent3>
        <a:srgbClr val="E03C31"/>
      </a:accent3>
      <a:accent4>
        <a:srgbClr val="00BFDF"/>
      </a:accent4>
      <a:accent5>
        <a:srgbClr val="A6A6A6"/>
      </a:accent5>
      <a:accent6>
        <a:srgbClr val="515151"/>
      </a:accent6>
      <a:hlink>
        <a:srgbClr val="FF6C1D"/>
      </a:hlink>
      <a:folHlink>
        <a:srgbClr val="3748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a:themeElements>
    <a:clrScheme name="Magnitude">
      <a:dk1>
        <a:srgbClr val="515151"/>
      </a:dk1>
      <a:lt1>
        <a:srgbClr val="FFFFFF"/>
      </a:lt1>
      <a:dk2>
        <a:srgbClr val="384967"/>
      </a:dk2>
      <a:lt2>
        <a:srgbClr val="FFFFFF"/>
      </a:lt2>
      <a:accent1>
        <a:srgbClr val="FF6C2B"/>
      </a:accent1>
      <a:accent2>
        <a:srgbClr val="384967"/>
      </a:accent2>
      <a:accent3>
        <a:srgbClr val="E03C31"/>
      </a:accent3>
      <a:accent4>
        <a:srgbClr val="00BFDF"/>
      </a:accent4>
      <a:accent5>
        <a:srgbClr val="A6A6A6"/>
      </a:accent5>
      <a:accent6>
        <a:srgbClr val="515151"/>
      </a:accent6>
      <a:hlink>
        <a:srgbClr val="FF6C1D"/>
      </a:hlink>
      <a:folHlink>
        <a:srgbClr val="3748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Vision Statement">
  <a:themeElements>
    <a:clrScheme name="Magnitude">
      <a:dk1>
        <a:srgbClr val="515151"/>
      </a:dk1>
      <a:lt1>
        <a:srgbClr val="FFFFFF"/>
      </a:lt1>
      <a:dk2>
        <a:srgbClr val="384967"/>
      </a:dk2>
      <a:lt2>
        <a:srgbClr val="FFFFFF"/>
      </a:lt2>
      <a:accent1>
        <a:srgbClr val="FF6C2B"/>
      </a:accent1>
      <a:accent2>
        <a:srgbClr val="384967"/>
      </a:accent2>
      <a:accent3>
        <a:srgbClr val="E03C31"/>
      </a:accent3>
      <a:accent4>
        <a:srgbClr val="00BFDF"/>
      </a:accent4>
      <a:accent5>
        <a:srgbClr val="A6A6A6"/>
      </a:accent5>
      <a:accent6>
        <a:srgbClr val="515151"/>
      </a:accent6>
      <a:hlink>
        <a:srgbClr val="FF6C1D"/>
      </a:hlink>
      <a:folHlink>
        <a:srgbClr val="3748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Multi Content">
  <a:themeElements>
    <a:clrScheme name="Magnitude">
      <a:dk1>
        <a:srgbClr val="515151"/>
      </a:dk1>
      <a:lt1>
        <a:srgbClr val="FFFFFF"/>
      </a:lt1>
      <a:dk2>
        <a:srgbClr val="384967"/>
      </a:dk2>
      <a:lt2>
        <a:srgbClr val="FFFFFF"/>
      </a:lt2>
      <a:accent1>
        <a:srgbClr val="FF6C2B"/>
      </a:accent1>
      <a:accent2>
        <a:srgbClr val="384967"/>
      </a:accent2>
      <a:accent3>
        <a:srgbClr val="E03C31"/>
      </a:accent3>
      <a:accent4>
        <a:srgbClr val="00BFDF"/>
      </a:accent4>
      <a:accent5>
        <a:srgbClr val="A6A6A6"/>
      </a:accent5>
      <a:accent6>
        <a:srgbClr val="515151"/>
      </a:accent6>
      <a:hlink>
        <a:srgbClr val="FF6C1D"/>
      </a:hlink>
      <a:folHlink>
        <a:srgbClr val="3748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am">
  <a:themeElements>
    <a:clrScheme name="Magnitude">
      <a:dk1>
        <a:srgbClr val="515151"/>
      </a:dk1>
      <a:lt1>
        <a:srgbClr val="FFFFFF"/>
      </a:lt1>
      <a:dk2>
        <a:srgbClr val="384967"/>
      </a:dk2>
      <a:lt2>
        <a:srgbClr val="FFFFFF"/>
      </a:lt2>
      <a:accent1>
        <a:srgbClr val="FF6C2B"/>
      </a:accent1>
      <a:accent2>
        <a:srgbClr val="384967"/>
      </a:accent2>
      <a:accent3>
        <a:srgbClr val="E03C31"/>
      </a:accent3>
      <a:accent4>
        <a:srgbClr val="00BFDF"/>
      </a:accent4>
      <a:accent5>
        <a:srgbClr val="A6A6A6"/>
      </a:accent5>
      <a:accent6>
        <a:srgbClr val="515151"/>
      </a:accent6>
      <a:hlink>
        <a:srgbClr val="FF6C1D"/>
      </a:hlink>
      <a:folHlink>
        <a:srgbClr val="3748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ext">
  <a:themeElements>
    <a:clrScheme name="Magnitude">
      <a:dk1>
        <a:srgbClr val="515151"/>
      </a:dk1>
      <a:lt1>
        <a:srgbClr val="FFFFFF"/>
      </a:lt1>
      <a:dk2>
        <a:srgbClr val="384967"/>
      </a:dk2>
      <a:lt2>
        <a:srgbClr val="FFFFFF"/>
      </a:lt2>
      <a:accent1>
        <a:srgbClr val="FF6C2B"/>
      </a:accent1>
      <a:accent2>
        <a:srgbClr val="384967"/>
      </a:accent2>
      <a:accent3>
        <a:srgbClr val="E03C31"/>
      </a:accent3>
      <a:accent4>
        <a:srgbClr val="00BFDF"/>
      </a:accent4>
      <a:accent5>
        <a:srgbClr val="A6A6A6"/>
      </a:accent5>
      <a:accent6>
        <a:srgbClr val="515151"/>
      </a:accent6>
      <a:hlink>
        <a:srgbClr val="FF6C1D"/>
      </a:hlink>
      <a:folHlink>
        <a:srgbClr val="3748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lank">
  <a:themeElements>
    <a:clrScheme name="Magnitude">
      <a:dk1>
        <a:srgbClr val="515151"/>
      </a:dk1>
      <a:lt1>
        <a:srgbClr val="FFFFFF"/>
      </a:lt1>
      <a:dk2>
        <a:srgbClr val="384967"/>
      </a:dk2>
      <a:lt2>
        <a:srgbClr val="FFFFFF"/>
      </a:lt2>
      <a:accent1>
        <a:srgbClr val="FF6C2B"/>
      </a:accent1>
      <a:accent2>
        <a:srgbClr val="384967"/>
      </a:accent2>
      <a:accent3>
        <a:srgbClr val="E03C31"/>
      </a:accent3>
      <a:accent4>
        <a:srgbClr val="00BFDF"/>
      </a:accent4>
      <a:accent5>
        <a:srgbClr val="A6A6A6"/>
      </a:accent5>
      <a:accent6>
        <a:srgbClr val="515151"/>
      </a:accent6>
      <a:hlink>
        <a:srgbClr val="FF6C1D"/>
      </a:hlink>
      <a:folHlink>
        <a:srgbClr val="3748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7305</TotalTime>
  <Words>266</Words>
  <Application>Microsoft Office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4</vt:i4>
      </vt:variant>
      <vt:variant>
        <vt:lpstr>Theme</vt:lpstr>
      </vt:variant>
      <vt:variant>
        <vt:i4>8</vt:i4>
      </vt:variant>
      <vt:variant>
        <vt:lpstr>Slide Titles</vt:lpstr>
      </vt:variant>
      <vt:variant>
        <vt:i4>6</vt:i4>
      </vt:variant>
    </vt:vector>
  </HeadingPairs>
  <TitlesOfParts>
    <vt:vector size="18" baseType="lpstr">
      <vt:lpstr>Arial</vt:lpstr>
      <vt:lpstr>Calibri</vt:lpstr>
      <vt:lpstr>Verdana</vt:lpstr>
      <vt:lpstr>Wingdings</vt:lpstr>
      <vt:lpstr>Cover</vt:lpstr>
      <vt:lpstr>Agenda</vt:lpstr>
      <vt:lpstr>Divider</vt:lpstr>
      <vt:lpstr>Vision Statement</vt:lpstr>
      <vt:lpstr>Multi Content</vt:lpstr>
      <vt:lpstr>Team</vt:lpstr>
      <vt:lpstr>Text</vt:lpstr>
      <vt:lpstr>Blank</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Pamela Alegria</dc:creator>
  <cp:lastModifiedBy>srinath gunasekaran</cp:lastModifiedBy>
  <cp:revision>195</cp:revision>
  <dcterms:created xsi:type="dcterms:W3CDTF">2018-10-26T16:21:09Z</dcterms:created>
  <dcterms:modified xsi:type="dcterms:W3CDTF">2019-10-18T04:43:08Z</dcterms:modified>
</cp:coreProperties>
</file>