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FD79-B663-4E4A-894A-8E8167B27DF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33E0-DD1E-45B4-BD0D-DFA9C1E71F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1470025"/>
          </a:xfrm>
        </p:spPr>
        <p:txBody>
          <a:bodyPr/>
          <a:lstStyle/>
          <a:p>
            <a:r>
              <a:rPr lang="en-US" i="1" dirty="0" smtClean="0"/>
              <a:t>Python programming </a:t>
            </a:r>
            <a:endParaRPr lang="en-US" i="1" dirty="0"/>
          </a:p>
        </p:txBody>
      </p:sp>
      <p:sp>
        <p:nvSpPr>
          <p:cNvPr id="4098" name="AutoShape 2" descr="Image result for python programming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 descr="C:\Users\HP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43000"/>
            <a:ext cx="4054475" cy="22420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4) Cross-platform Language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can run equally on different platforms such as Windows, Linux, Unix and Macintosh etc. So, we can say that Python is a portable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5) Free and Open Source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language is freely available at 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offical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 web address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hlinkClick r:id="rId2"/>
              </a:rPr>
              <a:t>https://www.python.org/</a:t>
            </a:r>
            <a:endParaRPr lang="en-US" sz="2400" i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source-code is also available. Therefore it is open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6) Object-Oriented Language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supports object oriented language and concepts of classes and objects come into existence.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2400" i="1" dirty="0">
                <a:solidFill>
                  <a:srgbClr val="00B0F0"/>
                </a:solidFill>
              </a:rPr>
              <a:t>7) Extensible</a:t>
            </a:r>
          </a:p>
          <a:p>
            <a:r>
              <a:rPr lang="en-US" sz="2400" i="1" dirty="0"/>
              <a:t>It implies that other languages such as C/C++ can be used to compile the code and thus it can be used further in our python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8) Large Standard Library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has a large and broad library and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prvides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rich set of module and functions for rapid application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9) GUI Programming Support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Graphical user interfaces can be developed using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10) Integrated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It can be easily integrated with languages like C, C++, JAVA etc.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57200" y="533401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History and Versions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laid its foundation in the late 1980s.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implementation of Python was started in the December 1989 by Guido Van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Rossum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 at CWI in Netherland.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 February 1991, van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Rossum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published the code (labeled version 0.9.0) to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alt.sources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 1994, Python 1.0 was released with new features like: lambda, map, filter, and reduce.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2.0 added new features like: list comprehensions, garbage collection system.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On December 3, 2008, Python 3.0 (also called "Py3K") was released. It was designed to rectify fundamental flaw of the language.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ABC programming language is said to be the predecessor of Python language which was capable of Exception Handling and interfacing with Amoeba Operating System.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is influenced by following programming languages: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ABC language.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Modula-3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457199" y="1600200"/>
            <a:ext cx="8305801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Applications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is known for its general purpose nature that makes it applicable in almost each domain of software development. Python as a whole can be used in any sphere of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Here, we are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specifing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applications areas where python can be applied.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Applications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is known for its general purpose nature that makes it applicable in almost each domain of software development. Python as a whole can be used in any sphere of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Here, we are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specifing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applications areas where python can be applied.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Web Applications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 can use Python to develop web applications. It provides libraries to handle internet protocols such as HTML and XML, JSON, Email processing, request,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beautifulSoup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Feedparser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etc. It also provides Frameworks such as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Django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Pyramid, Flask etc to design and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delelop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web based applications.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Some important developments are: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PythonWikiEngines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Pocoo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PythonBlogSoftware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" y="0"/>
            <a:ext cx="9143999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2) Desktop GUI Applications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provides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Tk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GUI library to develop user interface in python based application. Some other useful toolkits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wxWidgets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Kivy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pyqt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that are useable on several platforms. The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Kivy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 popular for writing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multitouch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3) Software Development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is helpful for software development process. It works as a support language and can be used for build control and management, testing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4) Scientific and Numeric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is popular and widely used in scientific and numeric computing. Some useful library and package are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SciPy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Pandas,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IPython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etc.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SciPy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 group of packages of engineering, science and mathematics.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5) Business Applications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is used to build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Bussiness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applications like ERP and e-commerce systems.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Tryton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 a high level application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6) Console Based Application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 can use Python to develop console based applications. For example: 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IPython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7) Audio or Video based Applications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is awesome to perform multiple tasks and can be used to develop multimedia applications. Some of real applications are: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TimPlayer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cplay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 smtClean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8) 3D CAD Applications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 create CAD application Fandango is a real application which provides full features of CAD.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9) Enterprise Applications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can be used to create applications which can be used within an Enterprise or an Organization. Some real time applications are: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OpenErp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Tryton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Picalo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10) Applications for Images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Using Python several application can be developed for image. Applications developed are: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VPython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Gogh,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imgSeek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etc.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8213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parajita" pitchFamily="34" charset="0"/>
                <a:cs typeface="Aparajita" pitchFamily="34" charset="0"/>
              </a:rPr>
              <a:t>Python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Aparajita" pitchFamily="34" charset="0"/>
                <a:cs typeface="Aparajita" pitchFamily="34" charset="0"/>
              </a:rPr>
              <a:t> is a general purpose, dynamic, high level, and interpreted programming language. It supports Object Oriented programming approach to develop applications. It is simple and easy to learn and provides lots of high-level data structures.</a:t>
            </a:r>
            <a:b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Aparajita" pitchFamily="34" charset="0"/>
                <a:cs typeface="Aparajita" pitchFamily="34" charset="0"/>
              </a:rPr>
            </a:b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is </a:t>
            </a:r>
            <a:r>
              <a:rPr lang="en-US" i="1" dirty="0">
                <a:solidFill>
                  <a:srgbClr val="FF0000"/>
                </a:solidFill>
              </a:rPr>
              <a:t>easy to learn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yet powerful and versatile scripting language, which makes it attractive for Application Development.</a:t>
            </a:r>
            <a:b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Python's syntax and </a:t>
            </a:r>
            <a:r>
              <a:rPr lang="en-US" i="1" dirty="0">
                <a:solidFill>
                  <a:srgbClr val="FF0000"/>
                </a:solidFill>
              </a:rPr>
              <a:t>dynamic typing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with its interpreted nature make it an ideal language for scripting and rapid application development.</a:t>
            </a:r>
            <a:b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supports </a:t>
            </a:r>
            <a:r>
              <a:rPr lang="en-US" i="1" dirty="0">
                <a:solidFill>
                  <a:srgbClr val="FF0000"/>
                </a:solidFill>
              </a:rPr>
              <a:t>multiple programming pattern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including object-oriented, imperative, and functional or procedural programming styles.</a:t>
            </a:r>
            <a:b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is not intended to work in a particular area, such as web programming. That is why it is known as </a:t>
            </a:r>
            <a:r>
              <a:rPr lang="en-US" i="1" dirty="0">
                <a:solidFill>
                  <a:srgbClr val="FF0000"/>
                </a:solidFill>
              </a:rPr>
              <a:t>multipurpose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programming language because it can be used with web, enterprise, 3D CAD, etc.</a:t>
            </a:r>
            <a:b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 don't need to use data types to declare variable because it is </a:t>
            </a:r>
            <a:r>
              <a:rPr lang="en-US" i="1" dirty="0">
                <a:solidFill>
                  <a:srgbClr val="FF0000"/>
                </a:solidFill>
              </a:rPr>
              <a:t>dynamically typed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so we can write a=10 to assign an integer value in an integer variable.</a:t>
            </a:r>
            <a:b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makes the development and debugging </a:t>
            </a:r>
            <a:r>
              <a:rPr lang="en-US" i="1" dirty="0">
                <a:solidFill>
                  <a:srgbClr val="FF0000"/>
                </a:solidFill>
              </a:rPr>
              <a:t>fast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because there is no compilation step included in Python development, and edit-test-debug cycle is very fast.</a:t>
            </a:r>
            <a:b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Features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1) Easy to Learn and Use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is easy to learn and use. It is developer-friendly and high level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2) Expressive Language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Python language is more expressive means that it is more understandable and readable.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2400" i="1" dirty="0">
                <a:solidFill>
                  <a:srgbClr val="00B0F0"/>
                </a:solidFill>
              </a:rPr>
              <a:t>3) Interpreted Language</a:t>
            </a:r>
          </a:p>
          <a:p>
            <a:r>
              <a:rPr lang="en-US" sz="2400" i="1" dirty="0"/>
              <a:t>Python is an interpreted language i.e. interpreter executes the code line by line at a time. This makes debugging easy and thus suitable for beginners.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692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Python programming </vt:lpstr>
      <vt:lpstr>Python is a general purpose, dynamic, high level, and interpreted programming language. It supports Object Oriented programming approach to develop applications. It is simple and easy to learn and provides lots of high-level data structures. </vt:lpstr>
      <vt:lpstr>Python is easy to learn yet powerful and versatile scripting language, which makes it attractive for Application Development. </vt:lpstr>
      <vt:lpstr>Python's syntax and dynamic typing with its interpreted nature make it an ideal language for scripting and rapid application development. </vt:lpstr>
      <vt:lpstr>Python supports multiple programming pattern, including object-oriented, imperative, and functional or procedural programming styles. </vt:lpstr>
      <vt:lpstr>Python is not intended to work in a particular area, such as web programming. That is why it is known as multipurpose programming language because it can be used with web, enterprise, 3D CAD, etc. </vt:lpstr>
      <vt:lpstr>We don't need to use data types to declare variable because it is dynamically typed so we can write a=10 to assign an integer value in an integer variable. </vt:lpstr>
      <vt:lpstr>Python makes the development and debugging fast because there is no compilation step included in Python development, and edit-test-debug cycle is very fast.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HP</dc:creator>
  <cp:lastModifiedBy>HP</cp:lastModifiedBy>
  <cp:revision>9</cp:revision>
  <dcterms:created xsi:type="dcterms:W3CDTF">2019-10-21T03:07:15Z</dcterms:created>
  <dcterms:modified xsi:type="dcterms:W3CDTF">2020-03-09T13:15:14Z</dcterms:modified>
</cp:coreProperties>
</file>