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5119350" cy="10691813"/>
  <p:notesSz cx="6858000" cy="9144000"/>
  <p:defaultTextStyle>
    <a:defPPr>
      <a:defRPr lang="pl-PL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55968" y="2501772"/>
            <a:ext cx="13607291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55968" y="5740771"/>
            <a:ext cx="13607291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55967" y="2501772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728328" y="2501772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728328" y="5740771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55967" y="5740771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55968" y="2501774"/>
            <a:ext cx="13607291" cy="620111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55968" y="2501774"/>
            <a:ext cx="13607291" cy="620111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438065" y="2501774"/>
            <a:ext cx="8242848" cy="6201111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438065" y="2501774"/>
            <a:ext cx="8242848" cy="620111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55968" y="2501772"/>
            <a:ext cx="13607291" cy="620122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55968" y="2501774"/>
            <a:ext cx="13607291" cy="620111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5967" y="2501774"/>
            <a:ext cx="6640263" cy="620111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7728328" y="2501774"/>
            <a:ext cx="6640263" cy="620111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15388" y="1547766"/>
            <a:ext cx="14088451" cy="197782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55967" y="2501772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55967" y="5740771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728328" y="2501774"/>
            <a:ext cx="6640263" cy="620111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55967" y="2501774"/>
            <a:ext cx="6640263" cy="620111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728328" y="2501772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728328" y="5740771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5388" y="1547764"/>
            <a:ext cx="14088451" cy="426678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55967" y="2501772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728328" y="2501772"/>
            <a:ext cx="6640263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55968" y="5740771"/>
            <a:ext cx="13607291" cy="295790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5388" y="1547766"/>
            <a:ext cx="14088451" cy="4266669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8997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14008962" y="9693489"/>
            <a:ext cx="907136" cy="818022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455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55968" y="2501774"/>
            <a:ext cx="13607291" cy="620111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55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455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455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455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65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65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65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297020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54" indent="-74254" algn="l" defTabSz="29702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764" indent="-74254" algn="l" defTabSz="297020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274" indent="-74254" algn="l" defTabSz="297020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19784" indent="-74254" algn="l" defTabSz="297020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294" indent="-74254" algn="l" defTabSz="297020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6803" indent="-74254" algn="l" defTabSz="297020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314" indent="-74254" algn="l" defTabSz="297020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3823" indent="-74254" algn="l" defTabSz="297020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2333" indent="-74254" algn="l" defTabSz="297020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510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7020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530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4039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549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1059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39569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8078" algn="l" defTabSz="29702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sv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732574" y="296294"/>
            <a:ext cx="11665230" cy="1399851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013630" y="296176"/>
            <a:ext cx="1632185" cy="158892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5295029" y="1768537"/>
            <a:ext cx="4507890" cy="861039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714776" y="1768537"/>
            <a:ext cx="4507890" cy="86103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l-PL" sz="197" dirty="0"/>
          </a:p>
        </p:txBody>
      </p:sp>
      <p:sp>
        <p:nvSpPr>
          <p:cNvPr id="46" name="CustomShape 5"/>
          <p:cNvSpPr/>
          <p:nvPr/>
        </p:nvSpPr>
        <p:spPr>
          <a:xfrm>
            <a:off x="9889915" y="1771563"/>
            <a:ext cx="4507890" cy="861039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2945265" y="324112"/>
            <a:ext cx="9486645" cy="539277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>
              <a:lnSpc>
                <a:spcPct val="115000"/>
              </a:lnSpc>
            </a:pPr>
            <a:r>
              <a:rPr lang="pl-PL" sz="2858" dirty="0">
                <a:solidFill>
                  <a:srgbClr val="FFFFFF"/>
                </a:solidFill>
                <a:latin typeface="Oswald"/>
                <a:ea typeface="Oswald"/>
              </a:rPr>
              <a:t>Wizualizacja drzewa stanów algorytmu UCT</a:t>
            </a:r>
            <a:endParaRPr sz="780" dirty="0"/>
          </a:p>
        </p:txBody>
      </p:sp>
      <p:sp>
        <p:nvSpPr>
          <p:cNvPr id="48" name="CustomShape 7"/>
          <p:cNvSpPr/>
          <p:nvPr/>
        </p:nvSpPr>
        <p:spPr>
          <a:xfrm>
            <a:off x="2963271" y="835047"/>
            <a:ext cx="11068201" cy="776057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>
              <a:lnSpc>
                <a:spcPct val="115000"/>
              </a:lnSpc>
            </a:pPr>
            <a:r>
              <a:rPr lang="pl-PL" sz="1429" dirty="0">
                <a:solidFill>
                  <a:srgbClr val="FFFFFF"/>
                </a:solidFill>
                <a:latin typeface="Droid Serif"/>
                <a:ea typeface="Droid Serif"/>
              </a:rPr>
              <a:t>Autorzy: Patryk Fijałkowski, Grzegorz Kacprowicz</a:t>
            </a:r>
          </a:p>
          <a:p>
            <a:pPr>
              <a:lnSpc>
                <a:spcPct val="115000"/>
              </a:lnSpc>
            </a:pPr>
            <a:r>
              <a:rPr lang="pl-PL" sz="1429" dirty="0">
                <a:solidFill>
                  <a:srgbClr val="FFFFFF"/>
                </a:solidFill>
                <a:latin typeface="Droid Serif"/>
                <a:ea typeface="Droid Serif"/>
              </a:rPr>
              <a:t>Promotor: mgr inż. Jan Karwowski</a:t>
            </a:r>
          </a:p>
          <a:p>
            <a:pPr>
              <a:lnSpc>
                <a:spcPct val="115000"/>
              </a:lnSpc>
            </a:pPr>
            <a:r>
              <a:rPr lang="pl-PL" sz="1429" dirty="0">
                <a:solidFill>
                  <a:srgbClr val="FFFFFF"/>
                </a:solidFill>
                <a:latin typeface="Droid Serif"/>
                <a:ea typeface="Droid Serif"/>
              </a:rPr>
              <a:t>Wydział Matematyki i Nauk Informacyjnych Politechniki Warszawskiej</a:t>
            </a:r>
          </a:p>
        </p:txBody>
      </p:sp>
      <p:sp>
        <p:nvSpPr>
          <p:cNvPr id="49" name="CustomShape 8"/>
          <p:cNvSpPr/>
          <p:nvPr/>
        </p:nvSpPr>
        <p:spPr>
          <a:xfrm>
            <a:off x="8520583" y="1074559"/>
            <a:ext cx="3940092" cy="399774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>
              <a:lnSpc>
                <a:spcPct val="115000"/>
              </a:lnSpc>
            </a:pPr>
            <a:endParaRPr sz="197"/>
          </a:p>
          <a:p>
            <a:pPr>
              <a:lnSpc>
                <a:spcPct val="115000"/>
              </a:lnSpc>
            </a:pPr>
            <a:endParaRPr sz="197"/>
          </a:p>
          <a:p>
            <a:pPr>
              <a:lnSpc>
                <a:spcPct val="115000"/>
              </a:lnSpc>
            </a:pPr>
            <a:endParaRPr sz="197"/>
          </a:p>
          <a:p>
            <a:pPr>
              <a:lnSpc>
                <a:spcPct val="115000"/>
              </a:lnSpc>
            </a:pPr>
            <a:endParaRPr sz="197"/>
          </a:p>
          <a:p>
            <a:pPr>
              <a:lnSpc>
                <a:spcPct val="100000"/>
              </a:lnSpc>
            </a:pPr>
            <a:endParaRPr sz="197"/>
          </a:p>
          <a:p>
            <a:pPr>
              <a:lnSpc>
                <a:spcPct val="115000"/>
              </a:lnSpc>
            </a:pPr>
            <a:endParaRPr sz="197"/>
          </a:p>
          <a:p>
            <a:pPr>
              <a:lnSpc>
                <a:spcPct val="100000"/>
              </a:lnSpc>
            </a:pPr>
            <a:endParaRPr sz="197"/>
          </a:p>
        </p:txBody>
      </p:sp>
      <p:sp>
        <p:nvSpPr>
          <p:cNvPr id="51" name="CustomShape 10"/>
          <p:cNvSpPr/>
          <p:nvPr/>
        </p:nvSpPr>
        <p:spPr>
          <a:xfrm>
            <a:off x="714776" y="10258221"/>
            <a:ext cx="4507890" cy="126983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5298258" y="10257904"/>
            <a:ext cx="4507890" cy="126983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9889915" y="10255091"/>
            <a:ext cx="4507890" cy="126983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70" name="CustomShape 29"/>
          <p:cNvSpPr/>
          <p:nvPr/>
        </p:nvSpPr>
        <p:spPr>
          <a:xfrm>
            <a:off x="722949" y="296294"/>
            <a:ext cx="214093" cy="1399851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pic>
        <p:nvPicPr>
          <p:cNvPr id="1026" name="Picture 2" descr="Znalezione obrazy dla zapytania mini pw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39" y="380959"/>
            <a:ext cx="1326129" cy="13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stomShape 9"/>
          <p:cNvSpPr/>
          <p:nvPr/>
        </p:nvSpPr>
        <p:spPr>
          <a:xfrm>
            <a:off x="722949" y="4210641"/>
            <a:ext cx="4485084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>
                <a:solidFill>
                  <a:srgbClr val="666666"/>
                </a:solidFill>
                <a:latin typeface="Oswald"/>
                <a:ea typeface="Oswald"/>
              </a:rPr>
              <a:t>Sztuczna inteligencja</a:t>
            </a:r>
            <a:endParaRPr sz="909" dirty="0"/>
          </a:p>
        </p:txBody>
      </p:sp>
      <p:sp>
        <p:nvSpPr>
          <p:cNvPr id="41" name="CustomShape 9"/>
          <p:cNvSpPr/>
          <p:nvPr/>
        </p:nvSpPr>
        <p:spPr>
          <a:xfrm>
            <a:off x="9901784" y="8000664"/>
            <a:ext cx="4496020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>
                <a:solidFill>
                  <a:srgbClr val="666666"/>
                </a:solidFill>
                <a:latin typeface="Oswald"/>
              </a:rPr>
              <a:t>Wykorzystane technologie</a:t>
            </a:r>
            <a:endParaRPr sz="909" dirty="0"/>
          </a:p>
        </p:txBody>
      </p:sp>
      <p:pic>
        <p:nvPicPr>
          <p:cNvPr id="78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8705" y="8656951"/>
            <a:ext cx="741719" cy="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doc (software) logo.png">
            <a:extLst>
              <a:ext uri="{FF2B5EF4-FFF2-40B4-BE49-F238E27FC236}">
                <a16:creationId xmlns:a16="http://schemas.microsoft.com/office/drawing/2014/main" id="{8C52D3F6-C584-471B-BD75-55E7AB0E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61877" y="8656951"/>
            <a:ext cx="697191" cy="6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70110" y="8644577"/>
            <a:ext cx="680257" cy="7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92897" y="17136846"/>
            <a:ext cx="992821" cy="4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vispy-teas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827" y="9326353"/>
            <a:ext cx="1022946" cy="7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190" y="9495073"/>
            <a:ext cx="987340" cy="43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nump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278" y="9495072"/>
            <a:ext cx="996389" cy="39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ustomShape 9"/>
          <p:cNvSpPr/>
          <p:nvPr/>
        </p:nvSpPr>
        <p:spPr>
          <a:xfrm>
            <a:off x="5298261" y="1989858"/>
            <a:ext cx="4504660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>
                <a:solidFill>
                  <a:srgbClr val="666666"/>
                </a:solidFill>
                <a:latin typeface="Oswald"/>
                <a:ea typeface="Oswald"/>
              </a:rPr>
              <a:t>Gry logiczne</a:t>
            </a:r>
            <a:endParaRPr sz="90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7977" y="2566347"/>
            <a:ext cx="1856217" cy="1856217"/>
          </a:xfrm>
          <a:prstGeom prst="rect">
            <a:avLst/>
          </a:prstGeom>
        </p:spPr>
      </p:pic>
      <p:sp>
        <p:nvSpPr>
          <p:cNvPr id="85" name="CustomShape 9"/>
          <p:cNvSpPr/>
          <p:nvPr/>
        </p:nvSpPr>
        <p:spPr>
          <a:xfrm>
            <a:off x="711547" y="2066106"/>
            <a:ext cx="4496487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>
                <a:solidFill>
                  <a:srgbClr val="666666"/>
                </a:solidFill>
                <a:latin typeface="Oswald"/>
                <a:ea typeface="Oswald"/>
              </a:rPr>
              <a:t>Algorytm UCT</a:t>
            </a:r>
            <a:endParaRPr sz="909" dirty="0"/>
          </a:p>
        </p:txBody>
      </p:sp>
      <p:sp>
        <p:nvSpPr>
          <p:cNvPr id="86" name="CustomShape 9"/>
          <p:cNvSpPr/>
          <p:nvPr/>
        </p:nvSpPr>
        <p:spPr>
          <a:xfrm>
            <a:off x="9889916" y="5686684"/>
            <a:ext cx="4507889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 err="1">
                <a:solidFill>
                  <a:srgbClr val="666666"/>
                </a:solidFill>
                <a:latin typeface="Oswald"/>
                <a:ea typeface="Oswald"/>
              </a:rPr>
              <a:t>Wieloplatformowość</a:t>
            </a:r>
            <a:endParaRPr sz="909" dirty="0"/>
          </a:p>
        </p:txBody>
      </p:sp>
      <p:sp>
        <p:nvSpPr>
          <p:cNvPr id="87" name="CustomShape 18"/>
          <p:cNvSpPr/>
          <p:nvPr/>
        </p:nvSpPr>
        <p:spPr>
          <a:xfrm>
            <a:off x="10061719" y="5016287"/>
            <a:ext cx="1867850" cy="2702464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just">
              <a:lnSpc>
                <a:spcPct val="115000"/>
              </a:lnSpc>
            </a:pPr>
            <a:endParaRPr sz="1332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8A3DEB3-7505-4145-9C45-FFA688E87C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73459" y="2560433"/>
            <a:ext cx="1830641" cy="297570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BBD58E2-6215-46B0-AF91-2C9BC730FD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253" y="8276298"/>
            <a:ext cx="1850040" cy="184693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0672EB3-2FA4-4F73-9A3B-52A52327A8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0534" y="2548367"/>
            <a:ext cx="1843843" cy="185312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BBBF28F-DD54-43E9-972A-7DDC025707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630" y="2627445"/>
            <a:ext cx="3668987" cy="1495217"/>
          </a:xfrm>
          <a:prstGeom prst="rect">
            <a:avLst/>
          </a:prstGeom>
        </p:spPr>
      </p:pic>
      <p:sp>
        <p:nvSpPr>
          <p:cNvPr id="59" name="CustomShape 9">
            <a:extLst>
              <a:ext uri="{FF2B5EF4-FFF2-40B4-BE49-F238E27FC236}">
                <a16:creationId xmlns:a16="http://schemas.microsoft.com/office/drawing/2014/main" id="{972E8680-F26E-496B-978D-5BF82464A15C}"/>
              </a:ext>
            </a:extLst>
          </p:cNvPr>
          <p:cNvSpPr/>
          <p:nvPr/>
        </p:nvSpPr>
        <p:spPr>
          <a:xfrm>
            <a:off x="1721189" y="7704014"/>
            <a:ext cx="3775225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>
              <a:lnSpc>
                <a:spcPct val="115000"/>
              </a:lnSpc>
            </a:pPr>
            <a:r>
              <a:rPr lang="pl-PL" sz="2339" b="1" dirty="0">
                <a:solidFill>
                  <a:srgbClr val="666666"/>
                </a:solidFill>
                <a:latin typeface="Oswald"/>
                <a:ea typeface="Oswald"/>
              </a:rPr>
              <a:t>Wizualizacja drzewa</a:t>
            </a:r>
            <a:endParaRPr sz="909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68316A81-2ECE-43B5-910F-F37529D53F7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98133" y="5712283"/>
            <a:ext cx="2035652" cy="1178698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7A8D67E6-58A8-4705-AC5D-98CA19B58A9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567569" y="5709188"/>
            <a:ext cx="2038745" cy="1181792"/>
          </a:xfrm>
          <a:prstGeom prst="rect">
            <a:avLst/>
          </a:prstGeom>
        </p:spPr>
      </p:pic>
      <p:pic>
        <p:nvPicPr>
          <p:cNvPr id="4" name="Picture 4" descr="Znalezione obrazy dla zapytania: windows 10 logo&quot;">
            <a:extLst>
              <a:ext uri="{FF2B5EF4-FFF2-40B4-BE49-F238E27FC236}">
                <a16:creationId xmlns:a16="http://schemas.microsoft.com/office/drawing/2014/main" id="{6809AB0A-E217-4006-ABB1-A1DC443C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754" y="6393956"/>
            <a:ext cx="1246113" cy="12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Znalezione obrazy dla zapytania: linux logo transparent&quot;">
            <a:extLst>
              <a:ext uri="{FF2B5EF4-FFF2-40B4-BE49-F238E27FC236}">
                <a16:creationId xmlns:a16="http://schemas.microsoft.com/office/drawing/2014/main" id="{7A393288-4510-4A2F-BB2D-E1E9AF3A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120" y="6356152"/>
            <a:ext cx="1127988" cy="13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stomShape 9">
            <a:extLst>
              <a:ext uri="{FF2B5EF4-FFF2-40B4-BE49-F238E27FC236}">
                <a16:creationId xmlns:a16="http://schemas.microsoft.com/office/drawing/2014/main" id="{EFF1DB06-2910-497C-A46D-6855FCA1AC02}"/>
              </a:ext>
            </a:extLst>
          </p:cNvPr>
          <p:cNvSpPr/>
          <p:nvPr/>
        </p:nvSpPr>
        <p:spPr>
          <a:xfrm>
            <a:off x="722949" y="5915352"/>
            <a:ext cx="4485084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>
                <a:solidFill>
                  <a:srgbClr val="666666"/>
                </a:solidFill>
                <a:latin typeface="Oswald"/>
              </a:rPr>
              <a:t>Ulepszony algorytm Walkera</a:t>
            </a:r>
            <a:endParaRPr sz="909" dirty="0"/>
          </a:p>
        </p:txBody>
      </p:sp>
      <p:sp>
        <p:nvSpPr>
          <p:cNvPr id="57" name="CustomShape 9">
            <a:extLst>
              <a:ext uri="{FF2B5EF4-FFF2-40B4-BE49-F238E27FC236}">
                <a16:creationId xmlns:a16="http://schemas.microsoft.com/office/drawing/2014/main" id="{0CCEA7A4-ACA2-49C0-9677-BB5FC5AA5AB0}"/>
              </a:ext>
            </a:extLst>
          </p:cNvPr>
          <p:cNvSpPr/>
          <p:nvPr/>
        </p:nvSpPr>
        <p:spPr>
          <a:xfrm>
            <a:off x="9871321" y="2030902"/>
            <a:ext cx="4526483" cy="1418797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>
                <a:solidFill>
                  <a:srgbClr val="666666"/>
                </a:solidFill>
                <a:latin typeface="Oswald"/>
                <a:ea typeface="Oswald"/>
              </a:rPr>
              <a:t>Przejrzysty interfejs graficzny</a:t>
            </a:r>
            <a:endParaRPr sz="909" dirty="0"/>
          </a:p>
        </p:txBody>
      </p:sp>
      <p:sp>
        <p:nvSpPr>
          <p:cNvPr id="63" name="CustomShape 9">
            <a:extLst>
              <a:ext uri="{FF2B5EF4-FFF2-40B4-BE49-F238E27FC236}">
                <a16:creationId xmlns:a16="http://schemas.microsoft.com/office/drawing/2014/main" id="{A680E22C-03A8-412A-8995-F274660EDA05}"/>
              </a:ext>
            </a:extLst>
          </p:cNvPr>
          <p:cNvSpPr/>
          <p:nvPr/>
        </p:nvSpPr>
        <p:spPr>
          <a:xfrm>
            <a:off x="5306434" y="5071703"/>
            <a:ext cx="4496487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>
                <a:solidFill>
                  <a:srgbClr val="666666"/>
                </a:solidFill>
                <a:latin typeface="Oswald"/>
                <a:ea typeface="Oswald"/>
              </a:rPr>
              <a:t>Ewaluacja rozgrywki</a:t>
            </a:r>
            <a:endParaRPr sz="909" dirty="0"/>
          </a:p>
        </p:txBody>
      </p:sp>
      <p:pic>
        <p:nvPicPr>
          <p:cNvPr id="1064" name="Picture 40" descr="Znalezione obrazy dla zapytania: artificial intelligence clipart transparent&quot;">
            <a:extLst>
              <a:ext uri="{FF2B5EF4-FFF2-40B4-BE49-F238E27FC236}">
                <a16:creationId xmlns:a16="http://schemas.microsoft.com/office/drawing/2014/main" id="{0E3F6477-FF82-4FC1-A55A-D1C55BF8E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23" y="4680399"/>
            <a:ext cx="1293181" cy="117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BDAE143-E8D7-403F-9EC8-3FE9772E78F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79761" y="6411639"/>
            <a:ext cx="1110637" cy="118179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5B598A4-0C0B-4055-83FB-6AE1388D01D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33361" y="6615795"/>
            <a:ext cx="2230555" cy="717737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3453F1D5-3219-4036-86D5-BEC4F1C2965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71340" y="7872907"/>
            <a:ext cx="2054135" cy="2100738"/>
          </a:xfrm>
          <a:prstGeom prst="rect">
            <a:avLst/>
          </a:prstGeom>
        </p:spPr>
      </p:pic>
      <p:sp>
        <p:nvSpPr>
          <p:cNvPr id="88" name="CustomShape 9">
            <a:extLst>
              <a:ext uri="{FF2B5EF4-FFF2-40B4-BE49-F238E27FC236}">
                <a16:creationId xmlns:a16="http://schemas.microsoft.com/office/drawing/2014/main" id="{78CD418D-63A7-4303-BAC9-70B9D9CB6939}"/>
              </a:ext>
            </a:extLst>
          </p:cNvPr>
          <p:cNvSpPr/>
          <p:nvPr/>
        </p:nvSpPr>
        <p:spPr>
          <a:xfrm>
            <a:off x="6096097" y="4401492"/>
            <a:ext cx="3775225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>
              <a:lnSpc>
                <a:spcPct val="115000"/>
              </a:lnSpc>
            </a:pPr>
            <a:r>
              <a:rPr lang="pl-PL" sz="1754" b="1" dirty="0">
                <a:solidFill>
                  <a:srgbClr val="666666"/>
                </a:solidFill>
                <a:latin typeface="Oswald"/>
                <a:ea typeface="Oswald"/>
              </a:rPr>
              <a:t>Szachy</a:t>
            </a:r>
            <a:endParaRPr sz="197" dirty="0"/>
          </a:p>
        </p:txBody>
      </p:sp>
      <p:sp>
        <p:nvSpPr>
          <p:cNvPr id="89" name="CustomShape 9">
            <a:extLst>
              <a:ext uri="{FF2B5EF4-FFF2-40B4-BE49-F238E27FC236}">
                <a16:creationId xmlns:a16="http://schemas.microsoft.com/office/drawing/2014/main" id="{EB9E126A-9AAE-47DA-A76C-F6F0EEA9E534}"/>
              </a:ext>
            </a:extLst>
          </p:cNvPr>
          <p:cNvSpPr/>
          <p:nvPr/>
        </p:nvSpPr>
        <p:spPr>
          <a:xfrm>
            <a:off x="8129752" y="4418514"/>
            <a:ext cx="3775225" cy="40830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>
              <a:lnSpc>
                <a:spcPct val="115000"/>
              </a:lnSpc>
            </a:pPr>
            <a:r>
              <a:rPr lang="pl-PL" sz="1754" b="1" dirty="0" err="1">
                <a:solidFill>
                  <a:srgbClr val="666666"/>
                </a:solidFill>
                <a:latin typeface="Oswald"/>
              </a:rPr>
              <a:t>Mankala</a:t>
            </a:r>
            <a:endParaRPr sz="197" dirty="0"/>
          </a:p>
        </p:txBody>
      </p:sp>
      <p:sp>
        <p:nvSpPr>
          <p:cNvPr id="77" name="CustomShape 9"/>
          <p:cNvSpPr/>
          <p:nvPr/>
        </p:nvSpPr>
        <p:spPr>
          <a:xfrm>
            <a:off x="5291800" y="7283558"/>
            <a:ext cx="4483459" cy="1178698"/>
          </a:xfrm>
          <a:prstGeom prst="rect">
            <a:avLst/>
          </a:prstGeom>
          <a:noFill/>
          <a:ln>
            <a:noFill/>
          </a:ln>
        </p:spPr>
        <p:txBody>
          <a:bodyPr tIns="29699" bIns="29699"/>
          <a:lstStyle/>
          <a:p>
            <a:pPr algn="ctr">
              <a:lnSpc>
                <a:spcPct val="115000"/>
              </a:lnSpc>
            </a:pPr>
            <a:r>
              <a:rPr lang="pl-PL" sz="2339" b="1" dirty="0" err="1">
                <a:solidFill>
                  <a:srgbClr val="666666"/>
                </a:solidFill>
                <a:latin typeface="Oswald"/>
                <a:ea typeface="Oswald"/>
              </a:rPr>
              <a:t>Serializacja</a:t>
            </a:r>
            <a:r>
              <a:rPr lang="pl-PL" sz="2339" b="1" dirty="0">
                <a:solidFill>
                  <a:srgbClr val="666666"/>
                </a:solidFill>
                <a:latin typeface="Oswald"/>
                <a:ea typeface="Oswald"/>
              </a:rPr>
              <a:t> binarna i CSV</a:t>
            </a:r>
            <a:endParaRPr sz="909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7C072B3-03BF-4D84-835B-3B2BD59319A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54931" y="8278631"/>
            <a:ext cx="1846936" cy="1846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DejaVu Sans</vt:lpstr>
      <vt:lpstr>Droid Serif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Patryk</dc:creator>
  <cp:lastModifiedBy>Patryk Fijałkowski</cp:lastModifiedBy>
  <cp:revision>38</cp:revision>
  <dcterms:modified xsi:type="dcterms:W3CDTF">2020-02-04T14:52:10Z</dcterms:modified>
</cp:coreProperties>
</file>