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2" r:id="rId3"/>
    <p:sldId id="288" r:id="rId4"/>
    <p:sldId id="289" r:id="rId5"/>
    <p:sldId id="290" r:id="rId6"/>
    <p:sldId id="284" r:id="rId7"/>
    <p:sldId id="261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00" r:id="rId17"/>
    <p:sldId id="301" r:id="rId18"/>
    <p:sldId id="302" r:id="rId19"/>
    <p:sldId id="258" r:id="rId20"/>
    <p:sldId id="303" r:id="rId21"/>
    <p:sldId id="306" r:id="rId22"/>
    <p:sldId id="307" r:id="rId23"/>
    <p:sldId id="308" r:id="rId24"/>
    <p:sldId id="263" r:id="rId25"/>
    <p:sldId id="264" r:id="rId26"/>
    <p:sldId id="330" r:id="rId27"/>
    <p:sldId id="33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75" autoAdjust="0"/>
  </p:normalViewPr>
  <p:slideViewPr>
    <p:cSldViewPr snapToGrid="0">
      <p:cViewPr varScale="1">
        <p:scale>
          <a:sx n="48" d="100"/>
          <a:sy n="48" d="100"/>
        </p:scale>
        <p:origin x="7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+ ładniejszy layout do </a:t>
            </a:r>
            <a:r>
              <a:rPr lang="pl-PL" dirty="0" err="1"/>
              <a:t>mancali</a:t>
            </a:r>
            <a:r>
              <a:rPr lang="pl-PL" dirty="0"/>
              <a:t>, różnych okien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- założenia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z grafiką rastrową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Złożoność czasowa: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 gry: zebranie jak największej liczby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2603</Words>
  <Application>Microsoft Office PowerPoint</Application>
  <PresentationFormat>Panoramiczny</PresentationFormat>
  <Paragraphs>400</Paragraphs>
  <Slides>57</Slides>
  <Notes>50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Monte Carlo Tree Search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Monte Carlo Tree Search -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Grzegorz Kacprowicz</cp:lastModifiedBy>
  <cp:revision>4</cp:revision>
  <dcterms:created xsi:type="dcterms:W3CDTF">2019-11-24T21:35:35Z</dcterms:created>
  <dcterms:modified xsi:type="dcterms:W3CDTF">2019-11-25T16:09:55Z</dcterms:modified>
</cp:coreProperties>
</file>