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33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03216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89640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>
            <a:off x="2912004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7738560" y="997890"/>
            <a:ext cx="29207880" cy="166035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8800" dirty="0" smtClean="0">
                <a:solidFill>
                  <a:srgbClr val="FFFFFF"/>
                </a:solidFill>
                <a:latin typeface="Oswald"/>
                <a:ea typeface="Oswald"/>
              </a:rPr>
              <a:t>Wizualizacja drzewa stanów algorytmu UCT</a:t>
            </a:r>
            <a:endParaRPr sz="2400" dirty="0"/>
          </a:p>
        </p:txBody>
      </p:sp>
      <p:sp>
        <p:nvSpPr>
          <p:cNvPr id="48" name="CustomShape 7"/>
          <p:cNvSpPr/>
          <p:nvPr/>
        </p:nvSpPr>
        <p:spPr>
          <a:xfrm>
            <a:off x="7794000" y="2570975"/>
            <a:ext cx="34077240" cy="23893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4400" dirty="0" smtClean="0">
                <a:solidFill>
                  <a:srgbClr val="FFFFFF"/>
                </a:solidFill>
                <a:latin typeface="Droid Serif"/>
                <a:ea typeface="Droid Serif"/>
              </a:rPr>
              <a:t>Autorzy: Patryk Fijałkowski, Grzegorz Kacprowicz</a:t>
            </a:r>
          </a:p>
          <a:p>
            <a:pPr>
              <a:lnSpc>
                <a:spcPct val="115000"/>
              </a:lnSpc>
            </a:pPr>
            <a:r>
              <a:rPr lang="pl-PL" sz="4400" dirty="0" smtClean="0">
                <a:solidFill>
                  <a:srgbClr val="FFFFFF"/>
                </a:solidFill>
                <a:latin typeface="Droid Serif"/>
                <a:ea typeface="Droid Serif"/>
              </a:rPr>
              <a:t>Promotor: mgr inż. Jan Karwowski</a:t>
            </a:r>
          </a:p>
          <a:p>
            <a:pPr>
              <a:lnSpc>
                <a:spcPct val="115000"/>
              </a:lnSpc>
            </a:pPr>
            <a:r>
              <a:rPr lang="pl-PL" sz="4400" dirty="0" smtClean="0">
                <a:solidFill>
                  <a:srgbClr val="FFFFFF"/>
                </a:solidFill>
                <a:latin typeface="Droid Serif"/>
                <a:ea typeface="Droid Serif"/>
              </a:rPr>
              <a:t>Wydział 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89640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40" y="1172910"/>
            <a:ext cx="4082940" cy="40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982" y="24437190"/>
            <a:ext cx="6892076" cy="6938100"/>
          </a:xfrm>
          <a:prstGeom prst="rect">
            <a:avLst/>
          </a:prstGeom>
        </p:spPr>
      </p:pic>
      <p:sp>
        <p:nvSpPr>
          <p:cNvPr id="38" name="CustomShape 9"/>
          <p:cNvSpPr/>
          <p:nvPr/>
        </p:nvSpPr>
        <p:spPr>
          <a:xfrm>
            <a:off x="179136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  <a:ea typeface="Oswald"/>
              </a:rPr>
              <a:t>Cel pracy</a:t>
            </a:r>
            <a:endParaRPr sz="2800" dirty="0"/>
          </a:p>
        </p:txBody>
      </p:sp>
      <p:sp>
        <p:nvSpPr>
          <p:cNvPr id="39" name="CustomShape 18"/>
          <p:cNvSpPr/>
          <p:nvPr/>
        </p:nvSpPr>
        <p:spPr>
          <a:xfrm>
            <a:off x="1791360" y="7683840"/>
            <a:ext cx="12180600" cy="526210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Celem prezentowanej pracy było przygotwanie systemu umożliwiającego wizualizację drzew stanów generowanych przez algorytm UCT. Krytyczne dla skuteczności tytułowej heurystyki są odpowiednia konstrukcja i trawersowanie generowanych drzew. Nasze rozwiązanie wykorzysta ten algorytm w podejmowaniu decyzji podczas grania w dwie przykładowe gry planszowe. Skupimy się na przejrzystej wizualizacji, ukazując kolejne etapy rozrastania się drzew.</a:t>
            </a:r>
            <a:endParaRPr sz="3600" dirty="0"/>
          </a:p>
        </p:txBody>
      </p:sp>
      <p:sp>
        <p:nvSpPr>
          <p:cNvPr id="40" name="CustomShape 9"/>
          <p:cNvSpPr/>
          <p:nvPr/>
        </p:nvSpPr>
        <p:spPr>
          <a:xfrm>
            <a:off x="1791360" y="18476948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  <a:ea typeface="Oswald"/>
              </a:rPr>
              <a:t>Wizualizacja</a:t>
            </a:r>
            <a:endParaRPr sz="2800" dirty="0"/>
          </a:p>
        </p:txBody>
      </p:sp>
      <p:sp>
        <p:nvSpPr>
          <p:cNvPr id="41" name="CustomShape 9"/>
          <p:cNvSpPr/>
          <p:nvPr/>
        </p:nvSpPr>
        <p:spPr>
          <a:xfrm>
            <a:off x="15919800" y="25670783"/>
            <a:ext cx="1210020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</a:rPr>
              <a:t>Wykorzystane technologie</a:t>
            </a:r>
            <a:endParaRPr sz="2800" dirty="0"/>
          </a:p>
        </p:txBody>
      </p:sp>
      <p:sp>
        <p:nvSpPr>
          <p:cNvPr id="76" name="CustomShape 18"/>
          <p:cNvSpPr/>
          <p:nvPr/>
        </p:nvSpPr>
        <p:spPr>
          <a:xfrm>
            <a:off x="1791360" y="19967514"/>
            <a:ext cx="12180600" cy="391619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Prezentowane rozwiązanie wykorzystuje bibliotekę OpenGL w celu sprawnego wyświetlania i animowania procesu tworzenia dużych drzew stanów. Ponadto, aplikacja udostępnia użytkownikowi interaktywne badanie struktury drzewa poprzez możliwość przybliżania, oddalania i poruszania się po wizualizacji.</a:t>
            </a:r>
            <a:endParaRPr sz="3600" dirty="0"/>
          </a:p>
        </p:txBody>
      </p:sp>
      <p:sp>
        <p:nvSpPr>
          <p:cNvPr id="77" name="CustomShape 9"/>
          <p:cNvSpPr/>
          <p:nvPr/>
        </p:nvSpPr>
        <p:spPr>
          <a:xfrm>
            <a:off x="1653084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  <a:ea typeface="Oswald"/>
              </a:rPr>
              <a:t>Serializacja</a:t>
            </a:r>
            <a:endParaRPr sz="2800" dirty="0"/>
          </a:p>
        </p:txBody>
      </p:sp>
      <p:pic>
        <p:nvPicPr>
          <p:cNvPr id="78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7110" y="27190485"/>
            <a:ext cx="2283634" cy="22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doc (software) logo.png">
            <a:extLst>
              <a:ext uri="{FF2B5EF4-FFF2-40B4-BE49-F238E27FC236}">
                <a16:creationId xmlns:a16="http://schemas.microsoft.com/office/drawing/2014/main" id="{8C52D3F6-C584-471B-BD75-55E7AB0E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39459" y="27190485"/>
            <a:ext cx="2146540" cy="21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46542" y="27152385"/>
            <a:ext cx="2094404" cy="2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820" y="52761637"/>
            <a:ext cx="3056740" cy="13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vispy-teas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890" y="29124180"/>
            <a:ext cx="3149489" cy="23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871" y="29565993"/>
            <a:ext cx="3039864" cy="13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ump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868" y="29680293"/>
            <a:ext cx="3067723" cy="12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stomShape 9"/>
          <p:cNvSpPr/>
          <p:nvPr/>
        </p:nvSpPr>
        <p:spPr>
          <a:xfrm>
            <a:off x="3024792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  <a:ea typeface="Oswald"/>
              </a:rPr>
              <a:t>Gry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23520" y="7572769"/>
            <a:ext cx="5715000" cy="571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47920" y="7572769"/>
            <a:ext cx="57150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30840" y="7648287"/>
            <a:ext cx="5104490" cy="4848513"/>
          </a:xfrm>
          <a:prstGeom prst="rect">
            <a:avLst/>
          </a:prstGeom>
        </p:spPr>
      </p:pic>
      <p:sp>
        <p:nvSpPr>
          <p:cNvPr id="84" name="CustomShape 18"/>
          <p:cNvSpPr/>
          <p:nvPr/>
        </p:nvSpPr>
        <p:spPr>
          <a:xfrm>
            <a:off x="21883100" y="7623749"/>
            <a:ext cx="6378660" cy="448861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Prezentowany system obsługuje 2 formaty serializacji:</a:t>
            </a:r>
          </a:p>
          <a:p>
            <a:pPr marL="57150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Csv</a:t>
            </a:r>
          </a:p>
          <a:p>
            <a:pPr marL="57150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Binarny</a:t>
            </a:r>
          </a:p>
          <a:p>
            <a:pPr>
              <a:lnSpc>
                <a:spcPct val="115000"/>
              </a:lnSpc>
            </a:pPr>
            <a:endParaRPr sz="3600" dirty="0"/>
          </a:p>
        </p:txBody>
      </p:sp>
      <p:sp>
        <p:nvSpPr>
          <p:cNvPr id="85" name="CustomShape 9"/>
          <p:cNvSpPr/>
          <p:nvPr/>
        </p:nvSpPr>
        <p:spPr>
          <a:xfrm>
            <a:off x="16447110" y="13878057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  <a:ea typeface="Oswald"/>
              </a:rPr>
              <a:t>Algorytm</a:t>
            </a:r>
            <a:endParaRPr sz="2800" dirty="0"/>
          </a:p>
        </p:txBody>
      </p:sp>
      <p:sp>
        <p:nvSpPr>
          <p:cNvPr id="86" name="CustomShape 9"/>
          <p:cNvSpPr/>
          <p:nvPr/>
        </p:nvSpPr>
        <p:spPr>
          <a:xfrm>
            <a:off x="30247920" y="15058372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smtClean="0">
                <a:solidFill>
                  <a:srgbClr val="666666"/>
                </a:solidFill>
                <a:latin typeface="Oswald"/>
                <a:ea typeface="Oswald"/>
              </a:rPr>
              <a:t>Multiplatformowość</a:t>
            </a:r>
            <a:endParaRPr sz="2800" dirty="0"/>
          </a:p>
        </p:txBody>
      </p:sp>
      <p:sp>
        <p:nvSpPr>
          <p:cNvPr id="87" name="CustomShape 18"/>
          <p:cNvSpPr/>
          <p:nvPr/>
        </p:nvSpPr>
        <p:spPr>
          <a:xfrm>
            <a:off x="30247920" y="16399159"/>
            <a:ext cx="12180600" cy="263976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Prezentowane rozwiązanie jest przygotowanie w formie aplikacji przenośnej. Aplikacja może zostać uruchomiona zarówno na komputerach z systemem operacyjnym Windows jak i Linux.</a:t>
            </a:r>
            <a:endParaRPr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71257" y="19355198"/>
            <a:ext cx="4733925" cy="641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789" y="17773267"/>
            <a:ext cx="7538670" cy="2905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Droid Serif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Patryk Fijałkowski</cp:lastModifiedBy>
  <cp:revision>9</cp:revision>
  <dcterms:modified xsi:type="dcterms:W3CDTF">2020-01-24T14:53:00Z</dcterms:modified>
</cp:coreProperties>
</file>