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9"/>
  </p:notesMasterIdLst>
  <p:sldIdLst>
    <p:sldId id="256" r:id="rId2"/>
    <p:sldId id="282" r:id="rId3"/>
    <p:sldId id="288" r:id="rId4"/>
    <p:sldId id="289" r:id="rId5"/>
    <p:sldId id="290" r:id="rId6"/>
    <p:sldId id="284" r:id="rId7"/>
    <p:sldId id="261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258" r:id="rId20"/>
    <p:sldId id="303" r:id="rId21"/>
    <p:sldId id="306" r:id="rId22"/>
    <p:sldId id="307" r:id="rId23"/>
    <p:sldId id="308" r:id="rId24"/>
    <p:sldId id="263" r:id="rId25"/>
    <p:sldId id="264" r:id="rId26"/>
    <p:sldId id="330" r:id="rId27"/>
    <p:sldId id="331" r:id="rId28"/>
    <p:sldId id="267" r:id="rId29"/>
    <p:sldId id="312" r:id="rId30"/>
    <p:sldId id="268" r:id="rId31"/>
    <p:sldId id="329" r:id="rId32"/>
    <p:sldId id="269" r:id="rId33"/>
    <p:sldId id="270" r:id="rId34"/>
    <p:sldId id="271" r:id="rId35"/>
    <p:sldId id="327" r:id="rId36"/>
    <p:sldId id="328" r:id="rId37"/>
    <p:sldId id="272" r:id="rId38"/>
    <p:sldId id="325" r:id="rId39"/>
    <p:sldId id="326" r:id="rId40"/>
    <p:sldId id="273" r:id="rId41"/>
    <p:sldId id="324" r:id="rId42"/>
    <p:sldId id="321" r:id="rId43"/>
    <p:sldId id="322" r:id="rId44"/>
    <p:sldId id="323" r:id="rId45"/>
    <p:sldId id="315" r:id="rId46"/>
    <p:sldId id="274" r:id="rId47"/>
    <p:sldId id="320" r:id="rId48"/>
    <p:sldId id="316" r:id="rId49"/>
    <p:sldId id="317" r:id="rId50"/>
    <p:sldId id="318" r:id="rId51"/>
    <p:sldId id="319" r:id="rId52"/>
    <p:sldId id="275" r:id="rId53"/>
    <p:sldId id="276" r:id="rId54"/>
    <p:sldId id="277" r:id="rId55"/>
    <p:sldId id="278" r:id="rId56"/>
    <p:sldId id="309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napToGrid="0">
      <p:cViewPr varScale="1">
        <p:scale>
          <a:sx n="48" d="100"/>
          <a:sy n="48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0DE3C-0BE4-4E6B-925E-5C86A33C6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4C858-7579-4F01-A24A-B88ED79F26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Aplikacja, poza CPU i pamięcią RAM, korzysta z procesora graficznego.</a:t>
          </a:r>
          <a:endParaRPr lang="en-US" dirty="0"/>
        </a:p>
      </dgm:t>
    </dgm:pt>
    <dgm:pt modelId="{D138655A-2F8F-4978-B597-DAE6A7D9880B}" type="parTrans" cxnId="{6B58E6AD-B39B-4460-922F-42ED41A0EE81}">
      <dgm:prSet/>
      <dgm:spPr/>
      <dgm:t>
        <a:bodyPr/>
        <a:lstStyle/>
        <a:p>
          <a:endParaRPr lang="en-US"/>
        </a:p>
      </dgm:t>
    </dgm:pt>
    <dgm:pt modelId="{C0F2E635-A661-4649-A07C-B5AB1128FD5D}" type="sibTrans" cxnId="{6B58E6AD-B39B-4460-922F-42ED41A0EE81}">
      <dgm:prSet/>
      <dgm:spPr/>
      <dgm:t>
        <a:bodyPr/>
        <a:lstStyle/>
        <a:p>
          <a:endParaRPr lang="en-US"/>
        </a:p>
      </dgm:t>
    </dgm:pt>
    <dgm:pt modelId="{D6DB26E8-921E-43C7-8D9E-24126512D90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Rysowanie wierzchołków grafu ma w założeniu zajmować maksymalnie kilka sekund dla wartości rzędu 500 000.</a:t>
          </a:r>
          <a:endParaRPr lang="en-US" dirty="0"/>
        </a:p>
      </dgm:t>
    </dgm:pt>
    <dgm:pt modelId="{55C30D86-2481-436D-8517-55F5635A71E0}" type="parTrans" cxnId="{0F79B07F-03A8-4D41-9A45-0B31C96C76E8}">
      <dgm:prSet/>
      <dgm:spPr/>
      <dgm:t>
        <a:bodyPr/>
        <a:lstStyle/>
        <a:p>
          <a:endParaRPr lang="en-US"/>
        </a:p>
      </dgm:t>
    </dgm:pt>
    <dgm:pt modelId="{1AA1E440-8797-48DC-A322-79F3F748F538}" type="sibTrans" cxnId="{0F79B07F-03A8-4D41-9A45-0B31C96C76E8}">
      <dgm:prSet/>
      <dgm:spPr/>
      <dgm:t>
        <a:bodyPr/>
        <a:lstStyle/>
        <a:p>
          <a:endParaRPr lang="en-US"/>
        </a:p>
      </dgm:t>
    </dgm:pt>
    <dgm:pt modelId="{68D50E1A-8F6D-4AE7-9C14-F82252F5502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Dla mniejszych wartości proces ma trwać poniżej sekundy.</a:t>
          </a:r>
          <a:endParaRPr lang="en-US"/>
        </a:p>
      </dgm:t>
    </dgm:pt>
    <dgm:pt modelId="{8B9B3272-5AA8-412D-AB6B-8B9D9E9CBC58}" type="parTrans" cxnId="{E086D641-D060-40EE-9600-8A2AF2C56599}">
      <dgm:prSet/>
      <dgm:spPr/>
      <dgm:t>
        <a:bodyPr/>
        <a:lstStyle/>
        <a:p>
          <a:endParaRPr lang="en-US"/>
        </a:p>
      </dgm:t>
    </dgm:pt>
    <dgm:pt modelId="{2C5A1888-2F0C-444B-9B5D-9A7C5B33BD8F}" type="sibTrans" cxnId="{E086D641-D060-40EE-9600-8A2AF2C56599}">
      <dgm:prSet/>
      <dgm:spPr/>
      <dgm:t>
        <a:bodyPr/>
        <a:lstStyle/>
        <a:p>
          <a:endParaRPr lang="en-US"/>
        </a:p>
      </dgm:t>
    </dgm:pt>
    <dgm:pt modelId="{33A2C04A-E702-41F4-95D7-5E2C67AA754F}" type="pres">
      <dgm:prSet presAssocID="{FB80DE3C-0BE4-4E6B-925E-5C86A33C6C1E}" presName="root" presStyleCnt="0">
        <dgm:presLayoutVars>
          <dgm:dir/>
          <dgm:resizeHandles val="exact"/>
        </dgm:presLayoutVars>
      </dgm:prSet>
      <dgm:spPr/>
    </dgm:pt>
    <dgm:pt modelId="{0BE4E80D-F6B0-44EA-BDEF-CFA5DD199465}" type="pres">
      <dgm:prSet presAssocID="{8B54C858-7579-4F01-A24A-B88ED79F260B}" presName="compNode" presStyleCnt="0"/>
      <dgm:spPr/>
    </dgm:pt>
    <dgm:pt modelId="{E56955FA-00A8-4C5E-96E5-3DDDC75CB821}" type="pres">
      <dgm:prSet presAssocID="{8B54C858-7579-4F01-A24A-B88ED79F260B}" presName="bgRect" presStyleLbl="bgShp" presStyleIdx="0" presStyleCnt="3"/>
      <dgm:spPr/>
    </dgm:pt>
    <dgm:pt modelId="{2ECA9146-CA41-4CBA-89F2-587CF1748C69}" type="pres">
      <dgm:prSet presAssocID="{8B54C858-7579-4F01-A24A-B88ED79F2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115DF-2B36-42D6-B931-518327395119}" type="pres">
      <dgm:prSet presAssocID="{8B54C858-7579-4F01-A24A-B88ED79F260B}" presName="spaceRect" presStyleCnt="0"/>
      <dgm:spPr/>
    </dgm:pt>
    <dgm:pt modelId="{C8C21B97-FFB3-45DA-A376-442D4016502F}" type="pres">
      <dgm:prSet presAssocID="{8B54C858-7579-4F01-A24A-B88ED79F260B}" presName="parTx" presStyleLbl="revTx" presStyleIdx="0" presStyleCnt="3">
        <dgm:presLayoutVars>
          <dgm:chMax val="0"/>
          <dgm:chPref val="0"/>
        </dgm:presLayoutVars>
      </dgm:prSet>
      <dgm:spPr/>
    </dgm:pt>
    <dgm:pt modelId="{038157FA-2143-4342-AA32-536C431DFB22}" type="pres">
      <dgm:prSet presAssocID="{C0F2E635-A661-4649-A07C-B5AB1128FD5D}" presName="sibTrans" presStyleCnt="0"/>
      <dgm:spPr/>
    </dgm:pt>
    <dgm:pt modelId="{53A1CD3B-132F-45CA-9B39-F7A38DF78670}" type="pres">
      <dgm:prSet presAssocID="{D6DB26E8-921E-43C7-8D9E-24126512D906}" presName="compNode" presStyleCnt="0"/>
      <dgm:spPr/>
    </dgm:pt>
    <dgm:pt modelId="{92C5A94C-8FB0-4A42-9290-7673F1A12A6A}" type="pres">
      <dgm:prSet presAssocID="{D6DB26E8-921E-43C7-8D9E-24126512D906}" presName="bgRect" presStyleLbl="bgShp" presStyleIdx="1" presStyleCnt="3"/>
      <dgm:spPr/>
    </dgm:pt>
    <dgm:pt modelId="{8D324530-0FB3-4248-BC08-E20DAA869C6A}" type="pres">
      <dgm:prSet presAssocID="{D6DB26E8-921E-43C7-8D9E-24126512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D29623-EAAD-44EA-9A18-AD2495814D77}" type="pres">
      <dgm:prSet presAssocID="{D6DB26E8-921E-43C7-8D9E-24126512D906}" presName="spaceRect" presStyleCnt="0"/>
      <dgm:spPr/>
    </dgm:pt>
    <dgm:pt modelId="{7C05F4F3-31CE-4911-B7AE-976768BB9B90}" type="pres">
      <dgm:prSet presAssocID="{D6DB26E8-921E-43C7-8D9E-24126512D906}" presName="parTx" presStyleLbl="revTx" presStyleIdx="1" presStyleCnt="3">
        <dgm:presLayoutVars>
          <dgm:chMax val="0"/>
          <dgm:chPref val="0"/>
        </dgm:presLayoutVars>
      </dgm:prSet>
      <dgm:spPr/>
    </dgm:pt>
    <dgm:pt modelId="{56FD0D40-1F56-44D4-94EC-1BB418B0C8F2}" type="pres">
      <dgm:prSet presAssocID="{1AA1E440-8797-48DC-A322-79F3F748F538}" presName="sibTrans" presStyleCnt="0"/>
      <dgm:spPr/>
    </dgm:pt>
    <dgm:pt modelId="{8DD0DF65-9956-48EE-B082-C4B9C4D9887D}" type="pres">
      <dgm:prSet presAssocID="{68D50E1A-8F6D-4AE7-9C14-F82252F55029}" presName="compNode" presStyleCnt="0"/>
      <dgm:spPr/>
    </dgm:pt>
    <dgm:pt modelId="{8435FB27-CD7E-4D57-9677-0B9EDEE819CC}" type="pres">
      <dgm:prSet presAssocID="{68D50E1A-8F6D-4AE7-9C14-F82252F55029}" presName="bgRect" presStyleLbl="bgShp" presStyleIdx="2" presStyleCnt="3"/>
      <dgm:spPr/>
    </dgm:pt>
    <dgm:pt modelId="{04F7B036-A1B8-477D-BFD6-A3BEC62C4D1F}" type="pres">
      <dgm:prSet presAssocID="{68D50E1A-8F6D-4AE7-9C14-F82252F55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ED0CE8-4778-4A18-84CE-1A9DC09B5DEC}" type="pres">
      <dgm:prSet presAssocID="{68D50E1A-8F6D-4AE7-9C14-F82252F55029}" presName="spaceRect" presStyleCnt="0"/>
      <dgm:spPr/>
    </dgm:pt>
    <dgm:pt modelId="{6B736EA0-C837-41C2-81C9-EBF304EFFE5F}" type="pres">
      <dgm:prSet presAssocID="{68D50E1A-8F6D-4AE7-9C14-F82252F550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86D641-D060-40EE-9600-8A2AF2C56599}" srcId="{FB80DE3C-0BE4-4E6B-925E-5C86A33C6C1E}" destId="{68D50E1A-8F6D-4AE7-9C14-F82252F55029}" srcOrd="2" destOrd="0" parTransId="{8B9B3272-5AA8-412D-AB6B-8B9D9E9CBC58}" sibTransId="{2C5A1888-2F0C-444B-9B5D-9A7C5B33BD8F}"/>
    <dgm:cxn modelId="{16113146-FF69-4041-9F8C-418CDCC9AED9}" type="presOf" srcId="{68D50E1A-8F6D-4AE7-9C14-F82252F55029}" destId="{6B736EA0-C837-41C2-81C9-EBF304EFFE5F}" srcOrd="0" destOrd="0" presId="urn:microsoft.com/office/officeart/2018/2/layout/IconVerticalSolidList"/>
    <dgm:cxn modelId="{DD29E76B-4C27-4BD4-9885-93AF2E27B0E4}" type="presOf" srcId="{D6DB26E8-921E-43C7-8D9E-24126512D906}" destId="{7C05F4F3-31CE-4911-B7AE-976768BB9B90}" srcOrd="0" destOrd="0" presId="urn:microsoft.com/office/officeart/2018/2/layout/IconVerticalSolidList"/>
    <dgm:cxn modelId="{0F79B07F-03A8-4D41-9A45-0B31C96C76E8}" srcId="{FB80DE3C-0BE4-4E6B-925E-5C86A33C6C1E}" destId="{D6DB26E8-921E-43C7-8D9E-24126512D906}" srcOrd="1" destOrd="0" parTransId="{55C30D86-2481-436D-8517-55F5635A71E0}" sibTransId="{1AA1E440-8797-48DC-A322-79F3F748F538}"/>
    <dgm:cxn modelId="{38F729AC-2767-4435-A289-0453F76EEEBE}" type="presOf" srcId="{8B54C858-7579-4F01-A24A-B88ED79F260B}" destId="{C8C21B97-FFB3-45DA-A376-442D4016502F}" srcOrd="0" destOrd="0" presId="urn:microsoft.com/office/officeart/2018/2/layout/IconVerticalSolidList"/>
    <dgm:cxn modelId="{6B58E6AD-B39B-4460-922F-42ED41A0EE81}" srcId="{FB80DE3C-0BE4-4E6B-925E-5C86A33C6C1E}" destId="{8B54C858-7579-4F01-A24A-B88ED79F260B}" srcOrd="0" destOrd="0" parTransId="{D138655A-2F8F-4978-B597-DAE6A7D9880B}" sibTransId="{C0F2E635-A661-4649-A07C-B5AB1128FD5D}"/>
    <dgm:cxn modelId="{7851BAF7-92B4-4AE2-9766-55B7FC192475}" type="presOf" srcId="{FB80DE3C-0BE4-4E6B-925E-5C86A33C6C1E}" destId="{33A2C04A-E702-41F4-95D7-5E2C67AA754F}" srcOrd="0" destOrd="0" presId="urn:microsoft.com/office/officeart/2018/2/layout/IconVerticalSolidList"/>
    <dgm:cxn modelId="{56548D60-C129-4C65-8C8C-57DDAF308F01}" type="presParOf" srcId="{33A2C04A-E702-41F4-95D7-5E2C67AA754F}" destId="{0BE4E80D-F6B0-44EA-BDEF-CFA5DD199465}" srcOrd="0" destOrd="0" presId="urn:microsoft.com/office/officeart/2018/2/layout/IconVerticalSolidList"/>
    <dgm:cxn modelId="{81C8484D-95E0-4C50-A18E-10A0F001A27F}" type="presParOf" srcId="{0BE4E80D-F6B0-44EA-BDEF-CFA5DD199465}" destId="{E56955FA-00A8-4C5E-96E5-3DDDC75CB821}" srcOrd="0" destOrd="0" presId="urn:microsoft.com/office/officeart/2018/2/layout/IconVerticalSolidList"/>
    <dgm:cxn modelId="{40CB8B1C-A257-4671-9259-0E1B900E9FC1}" type="presParOf" srcId="{0BE4E80D-F6B0-44EA-BDEF-CFA5DD199465}" destId="{2ECA9146-CA41-4CBA-89F2-587CF1748C69}" srcOrd="1" destOrd="0" presId="urn:microsoft.com/office/officeart/2018/2/layout/IconVerticalSolidList"/>
    <dgm:cxn modelId="{C721ECBB-E17F-4AC8-9492-62DF50C2469B}" type="presParOf" srcId="{0BE4E80D-F6B0-44EA-BDEF-CFA5DD199465}" destId="{A64115DF-2B36-42D6-B931-518327395119}" srcOrd="2" destOrd="0" presId="urn:microsoft.com/office/officeart/2018/2/layout/IconVerticalSolidList"/>
    <dgm:cxn modelId="{6182B828-EB1F-4C03-8BCC-F65B76B8E688}" type="presParOf" srcId="{0BE4E80D-F6B0-44EA-BDEF-CFA5DD199465}" destId="{C8C21B97-FFB3-45DA-A376-442D4016502F}" srcOrd="3" destOrd="0" presId="urn:microsoft.com/office/officeart/2018/2/layout/IconVerticalSolidList"/>
    <dgm:cxn modelId="{E7BD5C4C-E4EA-4024-877E-0BABF17E9C9C}" type="presParOf" srcId="{33A2C04A-E702-41F4-95D7-5E2C67AA754F}" destId="{038157FA-2143-4342-AA32-536C431DFB22}" srcOrd="1" destOrd="0" presId="urn:microsoft.com/office/officeart/2018/2/layout/IconVerticalSolidList"/>
    <dgm:cxn modelId="{A1396DD2-7817-42D3-B112-E6F7A7260CC0}" type="presParOf" srcId="{33A2C04A-E702-41F4-95D7-5E2C67AA754F}" destId="{53A1CD3B-132F-45CA-9B39-F7A38DF78670}" srcOrd="2" destOrd="0" presId="urn:microsoft.com/office/officeart/2018/2/layout/IconVerticalSolidList"/>
    <dgm:cxn modelId="{2887FE50-BFDC-464F-9A03-23EF59DB416D}" type="presParOf" srcId="{53A1CD3B-132F-45CA-9B39-F7A38DF78670}" destId="{92C5A94C-8FB0-4A42-9290-7673F1A12A6A}" srcOrd="0" destOrd="0" presId="urn:microsoft.com/office/officeart/2018/2/layout/IconVerticalSolidList"/>
    <dgm:cxn modelId="{C0F42B1A-57A2-4F71-AF71-CC8095577610}" type="presParOf" srcId="{53A1CD3B-132F-45CA-9B39-F7A38DF78670}" destId="{8D324530-0FB3-4248-BC08-E20DAA869C6A}" srcOrd="1" destOrd="0" presId="urn:microsoft.com/office/officeart/2018/2/layout/IconVerticalSolidList"/>
    <dgm:cxn modelId="{D1A3EB5F-7012-4142-B406-F8F1426910A3}" type="presParOf" srcId="{53A1CD3B-132F-45CA-9B39-F7A38DF78670}" destId="{45D29623-EAAD-44EA-9A18-AD2495814D77}" srcOrd="2" destOrd="0" presId="urn:microsoft.com/office/officeart/2018/2/layout/IconVerticalSolidList"/>
    <dgm:cxn modelId="{A27167A8-53ED-435A-B22B-F88D1011204E}" type="presParOf" srcId="{53A1CD3B-132F-45CA-9B39-F7A38DF78670}" destId="{7C05F4F3-31CE-4911-B7AE-976768BB9B90}" srcOrd="3" destOrd="0" presId="urn:microsoft.com/office/officeart/2018/2/layout/IconVerticalSolidList"/>
    <dgm:cxn modelId="{E6B395D4-4339-453B-91F9-2E441A5289C4}" type="presParOf" srcId="{33A2C04A-E702-41F4-95D7-5E2C67AA754F}" destId="{56FD0D40-1F56-44D4-94EC-1BB418B0C8F2}" srcOrd="3" destOrd="0" presId="urn:microsoft.com/office/officeart/2018/2/layout/IconVerticalSolidList"/>
    <dgm:cxn modelId="{D384AD26-050F-4B79-B093-9FAE41F2342D}" type="presParOf" srcId="{33A2C04A-E702-41F4-95D7-5E2C67AA754F}" destId="{8DD0DF65-9956-48EE-B082-C4B9C4D9887D}" srcOrd="4" destOrd="0" presId="urn:microsoft.com/office/officeart/2018/2/layout/IconVerticalSolidList"/>
    <dgm:cxn modelId="{C0CA4338-B412-449A-9BD1-9FB07184F699}" type="presParOf" srcId="{8DD0DF65-9956-48EE-B082-C4B9C4D9887D}" destId="{8435FB27-CD7E-4D57-9677-0B9EDEE819CC}" srcOrd="0" destOrd="0" presId="urn:microsoft.com/office/officeart/2018/2/layout/IconVerticalSolidList"/>
    <dgm:cxn modelId="{DB3A9638-86F8-4BDB-8B3C-FF14F94414A5}" type="presParOf" srcId="{8DD0DF65-9956-48EE-B082-C4B9C4D9887D}" destId="{04F7B036-A1B8-477D-BFD6-A3BEC62C4D1F}" srcOrd="1" destOrd="0" presId="urn:microsoft.com/office/officeart/2018/2/layout/IconVerticalSolidList"/>
    <dgm:cxn modelId="{5E00E10B-90FE-46A8-AC29-7FA2279D93DD}" type="presParOf" srcId="{8DD0DF65-9956-48EE-B082-C4B9C4D9887D}" destId="{2CED0CE8-4778-4A18-84CE-1A9DC09B5DEC}" srcOrd="2" destOrd="0" presId="urn:microsoft.com/office/officeart/2018/2/layout/IconVerticalSolidList"/>
    <dgm:cxn modelId="{55D94D96-6D34-4FCC-B543-5C99A8140979}" type="presParOf" srcId="{8DD0DF65-9956-48EE-B082-C4B9C4D9887D}" destId="{6B736EA0-C837-41C2-81C9-EBF304EFF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7C8DF-74B0-4C78-AD46-3E36AFCA21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E6C44C-4BA6-4B9B-8CEA-DB9939BCA2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dirty="0">
            <a:solidFill>
              <a:schemeClr val="bg1"/>
            </a:solidFill>
          </a:endParaRPr>
        </a:p>
      </dgm:t>
    </dgm:pt>
    <dgm:pt modelId="{81FF6ED0-E990-42BA-8129-D0E58555D163}" type="parTrans" cxnId="{E520CC44-5E25-4EE9-BDF1-BBE506A42B18}">
      <dgm:prSet/>
      <dgm:spPr/>
      <dgm:t>
        <a:bodyPr/>
        <a:lstStyle/>
        <a:p>
          <a:endParaRPr lang="en-US"/>
        </a:p>
      </dgm:t>
    </dgm:pt>
    <dgm:pt modelId="{362F717D-77B2-42C0-98D8-2DDA8D81CECE}" type="sibTrans" cxnId="{E520CC44-5E25-4EE9-BDF1-BBE506A42B18}">
      <dgm:prSet/>
      <dgm:spPr/>
      <dgm:t>
        <a:bodyPr/>
        <a:lstStyle/>
        <a:p>
          <a:endParaRPr lang="en-US"/>
        </a:p>
      </dgm:t>
    </dgm:pt>
    <dgm:pt modelId="{0A05D464-CB56-43D8-A3CB-9E75D99920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dirty="0">
            <a:solidFill>
              <a:schemeClr val="bg1"/>
            </a:solidFill>
          </a:endParaRPr>
        </a:p>
      </dgm:t>
    </dgm:pt>
    <dgm:pt modelId="{A40AAC1A-FFBA-4BB3-9BB7-FBC5AB437717}" type="parTrans" cxnId="{BAF07EFA-BBEB-4580-A5BA-6B432863CE74}">
      <dgm:prSet/>
      <dgm:spPr/>
      <dgm:t>
        <a:bodyPr/>
        <a:lstStyle/>
        <a:p>
          <a:endParaRPr lang="en-US"/>
        </a:p>
      </dgm:t>
    </dgm:pt>
    <dgm:pt modelId="{4EBC3F62-BCBF-430A-AC7E-EAF25C815881}" type="sibTrans" cxnId="{BAF07EFA-BBEB-4580-A5BA-6B432863CE74}">
      <dgm:prSet/>
      <dgm:spPr/>
      <dgm:t>
        <a:bodyPr/>
        <a:lstStyle/>
        <a:p>
          <a:endParaRPr lang="en-US"/>
        </a:p>
      </dgm:t>
    </dgm:pt>
    <dgm:pt modelId="{8C228348-1344-44A4-9991-A316EA5F65AD}" type="pres">
      <dgm:prSet presAssocID="{1B37C8DF-74B0-4C78-AD46-3E36AFCA218E}" presName="root" presStyleCnt="0">
        <dgm:presLayoutVars>
          <dgm:dir/>
          <dgm:resizeHandles val="exact"/>
        </dgm:presLayoutVars>
      </dgm:prSet>
      <dgm:spPr/>
    </dgm:pt>
    <dgm:pt modelId="{9ECF1E4B-5234-4D0B-B455-93FFB6D9A820}" type="pres">
      <dgm:prSet presAssocID="{8FE6C44C-4BA6-4B9B-8CEA-DB9939BCA297}" presName="compNode" presStyleCnt="0"/>
      <dgm:spPr/>
    </dgm:pt>
    <dgm:pt modelId="{DA917198-7223-4DC2-9751-E21FBB4E1C44}" type="pres">
      <dgm:prSet presAssocID="{8FE6C44C-4BA6-4B9B-8CEA-DB9939BCA297}" presName="iconBgRect" presStyleLbl="bgShp" presStyleIdx="0" presStyleCnt="2"/>
      <dgm:spPr/>
    </dgm:pt>
    <dgm:pt modelId="{F453175D-B889-422C-99BC-6AA3EB68C2B5}" type="pres">
      <dgm:prSet presAssocID="{8FE6C44C-4BA6-4B9B-8CEA-DB9939BC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636D33-1DAD-47B8-9A71-00B2C5F995A0}" type="pres">
      <dgm:prSet presAssocID="{8FE6C44C-4BA6-4B9B-8CEA-DB9939BCA297}" presName="spaceRect" presStyleCnt="0"/>
      <dgm:spPr/>
    </dgm:pt>
    <dgm:pt modelId="{45F2687A-10EB-4022-9591-1BAC23BE007E}" type="pres">
      <dgm:prSet presAssocID="{8FE6C44C-4BA6-4B9B-8CEA-DB9939BCA297}" presName="textRect" presStyleLbl="revTx" presStyleIdx="0" presStyleCnt="2">
        <dgm:presLayoutVars>
          <dgm:chMax val="1"/>
          <dgm:chPref val="1"/>
        </dgm:presLayoutVars>
      </dgm:prSet>
      <dgm:spPr/>
    </dgm:pt>
    <dgm:pt modelId="{B152DDD9-8B69-4C3F-8C74-DB1E9C69CDD7}" type="pres">
      <dgm:prSet presAssocID="{362F717D-77B2-42C0-98D8-2DDA8D81CECE}" presName="sibTrans" presStyleCnt="0"/>
      <dgm:spPr/>
    </dgm:pt>
    <dgm:pt modelId="{E56F2B24-AA7C-46EE-900B-397ABF9B95FD}" type="pres">
      <dgm:prSet presAssocID="{0A05D464-CB56-43D8-A3CB-9E75D9992097}" presName="compNode" presStyleCnt="0"/>
      <dgm:spPr/>
    </dgm:pt>
    <dgm:pt modelId="{17F8C778-22E3-4F7E-84C3-A891CE886F5B}" type="pres">
      <dgm:prSet presAssocID="{0A05D464-CB56-43D8-A3CB-9E75D9992097}" presName="iconBgRect" presStyleLbl="bgShp" presStyleIdx="1" presStyleCnt="2"/>
      <dgm:spPr/>
    </dgm:pt>
    <dgm:pt modelId="{B2595BD3-0010-4C6D-AB1C-C29B937B53E1}" type="pres">
      <dgm:prSet presAssocID="{0A05D464-CB56-43D8-A3CB-9E75D99920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1BD06F-7B80-4235-8E9B-A28E4CF638D5}" type="pres">
      <dgm:prSet presAssocID="{0A05D464-CB56-43D8-A3CB-9E75D9992097}" presName="spaceRect" presStyleCnt="0"/>
      <dgm:spPr/>
    </dgm:pt>
    <dgm:pt modelId="{57998005-CA7C-4C20-9F42-775CF0951D01}" type="pres">
      <dgm:prSet presAssocID="{0A05D464-CB56-43D8-A3CB-9E75D99920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18642C-D22E-454A-9207-DDF706A69699}" type="presOf" srcId="{8FE6C44C-4BA6-4B9B-8CEA-DB9939BCA297}" destId="{45F2687A-10EB-4022-9591-1BAC23BE007E}" srcOrd="0" destOrd="0" presId="urn:microsoft.com/office/officeart/2018/5/layout/IconCircleLabelList"/>
    <dgm:cxn modelId="{E520CC44-5E25-4EE9-BDF1-BBE506A42B18}" srcId="{1B37C8DF-74B0-4C78-AD46-3E36AFCA218E}" destId="{8FE6C44C-4BA6-4B9B-8CEA-DB9939BCA297}" srcOrd="0" destOrd="0" parTransId="{81FF6ED0-E990-42BA-8129-D0E58555D163}" sibTransId="{362F717D-77B2-42C0-98D8-2DDA8D81CECE}"/>
    <dgm:cxn modelId="{15F2BBA6-7FDD-4325-AC32-69A912AF8AB8}" type="presOf" srcId="{1B37C8DF-74B0-4C78-AD46-3E36AFCA218E}" destId="{8C228348-1344-44A4-9991-A316EA5F65AD}" srcOrd="0" destOrd="0" presId="urn:microsoft.com/office/officeart/2018/5/layout/IconCircleLabelList"/>
    <dgm:cxn modelId="{22D971B1-004B-4DB8-B27C-19F8DC65B851}" type="presOf" srcId="{0A05D464-CB56-43D8-A3CB-9E75D9992097}" destId="{57998005-CA7C-4C20-9F42-775CF0951D01}" srcOrd="0" destOrd="0" presId="urn:microsoft.com/office/officeart/2018/5/layout/IconCircleLabelList"/>
    <dgm:cxn modelId="{BAF07EFA-BBEB-4580-A5BA-6B432863CE74}" srcId="{1B37C8DF-74B0-4C78-AD46-3E36AFCA218E}" destId="{0A05D464-CB56-43D8-A3CB-9E75D9992097}" srcOrd="1" destOrd="0" parTransId="{A40AAC1A-FFBA-4BB3-9BB7-FBC5AB437717}" sibTransId="{4EBC3F62-BCBF-430A-AC7E-EAF25C815881}"/>
    <dgm:cxn modelId="{146A8A09-B5B3-4F2E-B911-FA27FFFE75CA}" type="presParOf" srcId="{8C228348-1344-44A4-9991-A316EA5F65AD}" destId="{9ECF1E4B-5234-4D0B-B455-93FFB6D9A820}" srcOrd="0" destOrd="0" presId="urn:microsoft.com/office/officeart/2018/5/layout/IconCircleLabelList"/>
    <dgm:cxn modelId="{39E630A0-9053-4A50-8CC0-B0E466026795}" type="presParOf" srcId="{9ECF1E4B-5234-4D0B-B455-93FFB6D9A820}" destId="{DA917198-7223-4DC2-9751-E21FBB4E1C44}" srcOrd="0" destOrd="0" presId="urn:microsoft.com/office/officeart/2018/5/layout/IconCircleLabelList"/>
    <dgm:cxn modelId="{29F8A2D5-306D-4306-9BF7-F8294352DAA1}" type="presParOf" srcId="{9ECF1E4B-5234-4D0B-B455-93FFB6D9A820}" destId="{F453175D-B889-422C-99BC-6AA3EB68C2B5}" srcOrd="1" destOrd="0" presId="urn:microsoft.com/office/officeart/2018/5/layout/IconCircleLabelList"/>
    <dgm:cxn modelId="{1FC14F42-F160-4B99-B552-89B8DB4A0E61}" type="presParOf" srcId="{9ECF1E4B-5234-4D0B-B455-93FFB6D9A820}" destId="{B8636D33-1DAD-47B8-9A71-00B2C5F995A0}" srcOrd="2" destOrd="0" presId="urn:microsoft.com/office/officeart/2018/5/layout/IconCircleLabelList"/>
    <dgm:cxn modelId="{0E4C2943-E032-4C9F-97C6-53A5C307120E}" type="presParOf" srcId="{9ECF1E4B-5234-4D0B-B455-93FFB6D9A820}" destId="{45F2687A-10EB-4022-9591-1BAC23BE007E}" srcOrd="3" destOrd="0" presId="urn:microsoft.com/office/officeart/2018/5/layout/IconCircleLabelList"/>
    <dgm:cxn modelId="{C813EC0D-48DD-470A-B3BB-987402948C94}" type="presParOf" srcId="{8C228348-1344-44A4-9991-A316EA5F65AD}" destId="{B152DDD9-8B69-4C3F-8C74-DB1E9C69CDD7}" srcOrd="1" destOrd="0" presId="urn:microsoft.com/office/officeart/2018/5/layout/IconCircleLabelList"/>
    <dgm:cxn modelId="{7607D15B-AF36-49F9-B510-A1FC95CC3BA6}" type="presParOf" srcId="{8C228348-1344-44A4-9991-A316EA5F65AD}" destId="{E56F2B24-AA7C-46EE-900B-397ABF9B95FD}" srcOrd="2" destOrd="0" presId="urn:microsoft.com/office/officeart/2018/5/layout/IconCircleLabelList"/>
    <dgm:cxn modelId="{7BBA2036-C0B3-401D-8803-B0DF831FAFEF}" type="presParOf" srcId="{E56F2B24-AA7C-46EE-900B-397ABF9B95FD}" destId="{17F8C778-22E3-4F7E-84C3-A891CE886F5B}" srcOrd="0" destOrd="0" presId="urn:microsoft.com/office/officeart/2018/5/layout/IconCircleLabelList"/>
    <dgm:cxn modelId="{1A229EA1-618F-49C4-9862-3B745CB6ABBC}" type="presParOf" srcId="{E56F2B24-AA7C-46EE-900B-397ABF9B95FD}" destId="{B2595BD3-0010-4C6D-AB1C-C29B937B53E1}" srcOrd="1" destOrd="0" presId="urn:microsoft.com/office/officeart/2018/5/layout/IconCircleLabelList"/>
    <dgm:cxn modelId="{B1C01A27-8507-45C5-8AA1-09952CBED621}" type="presParOf" srcId="{E56F2B24-AA7C-46EE-900B-397ABF9B95FD}" destId="{2D1BD06F-7B80-4235-8E9B-A28E4CF638D5}" srcOrd="2" destOrd="0" presId="urn:microsoft.com/office/officeart/2018/5/layout/IconCircleLabelList"/>
    <dgm:cxn modelId="{F2ACAE77-104B-47B3-9493-83C8B684F16E}" type="presParOf" srcId="{E56F2B24-AA7C-46EE-900B-397ABF9B95FD}" destId="{57998005-CA7C-4C20-9F42-775CF0951D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5FA-00A8-4C5E-96E5-3DDDC75CB821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9146-CA41-4CBA-89F2-587CF1748C69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B97-FFB3-45DA-A376-442D4016502F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Aplikacja, poza CPU i pamięcią RAM, korzysta z procesora graficznego.</a:t>
          </a:r>
          <a:endParaRPr lang="en-US" sz="2000" kern="1200" dirty="0"/>
        </a:p>
      </dsp:txBody>
      <dsp:txXfrm>
        <a:off x="1776732" y="657"/>
        <a:ext cx="4178925" cy="1538296"/>
      </dsp:txXfrm>
    </dsp:sp>
    <dsp:sp modelId="{92C5A94C-8FB0-4A42-9290-7673F1A12A6A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24530-0FB3-4248-BC08-E20DAA869C6A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F4F3-31CE-4911-B7AE-976768BB9B90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Rysowanie wierzchołków grafu ma w założeniu zajmować maksymalnie kilka sekund dla wartości rzędu 500 000.</a:t>
          </a:r>
          <a:endParaRPr lang="en-US" sz="2000" kern="1200" dirty="0"/>
        </a:p>
      </dsp:txBody>
      <dsp:txXfrm>
        <a:off x="1776732" y="1923528"/>
        <a:ext cx="4178925" cy="1538296"/>
      </dsp:txXfrm>
    </dsp:sp>
    <dsp:sp modelId="{8435FB27-CD7E-4D57-9677-0B9EDEE819CC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B036-A1B8-477D-BFD6-A3BEC62C4D1F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6EA0-C837-41C2-81C9-EBF304EFFE5F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Dla mniejszych wartości proces ma trwać poniżej sekundy.</a:t>
          </a:r>
          <a:endParaRPr lang="en-US" sz="2000" kern="1200"/>
        </a:p>
      </dsp:txBody>
      <dsp:txXfrm>
        <a:off x="1776732" y="3846399"/>
        <a:ext cx="4178925" cy="1538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7198-7223-4DC2-9751-E21FBB4E1C44}">
      <dsp:nvSpPr>
        <dsp:cNvPr id="0" name=""/>
        <dsp:cNvSpPr/>
      </dsp:nvSpPr>
      <dsp:spPr>
        <a:xfrm>
          <a:off x="5680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175D-B889-422C-99BC-6AA3EB68C2B5}">
      <dsp:nvSpPr>
        <dsp:cNvPr id="0" name=""/>
        <dsp:cNvSpPr/>
      </dsp:nvSpPr>
      <dsp:spPr>
        <a:xfrm>
          <a:off x="9190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687A-10EB-4022-9591-1BAC23BE007E}">
      <dsp:nvSpPr>
        <dsp:cNvPr id="0" name=""/>
        <dsp:cNvSpPr/>
      </dsp:nvSpPr>
      <dsp:spPr>
        <a:xfrm>
          <a:off x="415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79" y="2963731"/>
        <a:ext cx="2700000" cy="1617890"/>
      </dsp:txXfrm>
    </dsp:sp>
    <dsp:sp modelId="{17F8C778-22E3-4F7E-84C3-A891CE886F5B}">
      <dsp:nvSpPr>
        <dsp:cNvPr id="0" name=""/>
        <dsp:cNvSpPr/>
      </dsp:nvSpPr>
      <dsp:spPr>
        <a:xfrm>
          <a:off x="37405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5BD3-0010-4C6D-AB1C-C29B937B53E1}">
      <dsp:nvSpPr>
        <dsp:cNvPr id="0" name=""/>
        <dsp:cNvSpPr/>
      </dsp:nvSpPr>
      <dsp:spPr>
        <a:xfrm>
          <a:off x="40915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8005-CA7C-4C20-9F42-775CF0951D01}">
      <dsp:nvSpPr>
        <dsp:cNvPr id="0" name=""/>
        <dsp:cNvSpPr/>
      </dsp:nvSpPr>
      <dsp:spPr>
        <a:xfrm>
          <a:off x="32140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14079" y="2963731"/>
        <a:ext cx="2700000" cy="161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35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68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74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Na </a:t>
            </a:r>
            <a:r>
              <a:rPr lang="pl-PL" dirty="0" err="1"/>
              <a:t>macu</a:t>
            </a:r>
            <a:r>
              <a:rPr lang="pl-PL" dirty="0"/>
              <a:t> też pewnie zadziała, ale nie jest naszym priorytetem to testować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73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nasza druga zaimplementowana gra nie spełniała tego założenia, ale poradziliśmy sobie w inny sposób, o czym później</a:t>
            </a:r>
          </a:p>
          <a:p>
            <a:r>
              <a:rPr lang="pl-PL" dirty="0"/>
              <a:t>AD 2. rozgrywka jest deterministyczna</a:t>
            </a:r>
          </a:p>
          <a:p>
            <a:r>
              <a:rPr lang="pl-PL" dirty="0"/>
              <a:t>AD 2. można stosować MCTS do gier niedeterministycznych - takich jak poker, ale my nie będziemy się takimi zajmować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62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04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0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wprowadzili L.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Kocsis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Cs.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Szepesvári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opierając się na wzorze UCB1, wyprowadzonym w pracy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Auera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Cesa-Bianchiego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Fischera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45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4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Działa w jednym oknie z grą dzięki zastosowaniu </a:t>
            </a:r>
            <a:r>
              <a:rPr lang="pl-PL" sz="1200" dirty="0" err="1"/>
              <a:t>Qt</a:t>
            </a: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16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8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chyba zna zasady i nie trzeba przedstawiać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Dlaczego? Spróbowanie czegoś ambitniejszego</a:t>
            </a:r>
          </a:p>
          <a:p>
            <a:r>
              <a:rPr lang="pl-PL" dirty="0"/>
              <a:t>Niełatwe: takie algorytmy powstawały latami z udziałem ekspertów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0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bicie w przelocie tylko raz jest szansa po postawieniu, roszada nie może być spod szacha i gdy figura jakaś przecina pola przejścia</a:t>
            </a:r>
          </a:p>
          <a:p>
            <a:r>
              <a:rPr lang="pl-PL" dirty="0"/>
              <a:t>AD 2: 50 ruchów niepostępowych (ruch </a:t>
            </a:r>
            <a:r>
              <a:rPr lang="pl-PL" dirty="0" err="1"/>
              <a:t>piona</a:t>
            </a:r>
            <a:r>
              <a:rPr lang="pl-PL" dirty="0"/>
              <a:t>, zbicie, roszada)</a:t>
            </a:r>
          </a:p>
          <a:p>
            <a:r>
              <a:rPr lang="pl-PL" dirty="0"/>
              <a:t>AD 3: sytuacje gdzie nie ma już szans na mata  (można to nazwać ucięciem)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króle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+ goniec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vs koń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+ goniec vs król + goniec (gońce jednopolowe)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0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8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7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5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96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4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85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5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62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0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5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05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7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159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49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0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5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o czym na kolejnym slajdzie</a:t>
            </a:r>
          </a:p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9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zwięźle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RUCHY KAMIENI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Ruch polega na wyjęciu wszystkich kamieni z któregokolwiek z 6 własnych pól i „rozsianiu” po jednym do kolejnych pól (nie omijając własnego domu i pól należących do drugiego gracza) w kierunku odwrotnym do wskazówek zegara (jak na obrazku). Przy pełnym okrążeniu planszy kamienie omijają pole startowe. Jeżeli ostatni kamień wyląduje we własnym domu gracz wykonuje następny ruch. Jeśli nie – kolejkę przejmuje drugi gracz.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KONIEC GRY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 kończy się kiedy wszystkie pola jednego z graczy są puste. W takiej sytuacji pozostałe kamienie lądują w domu drugiego gracza.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Wygrywa ten, kto zdobędzie większą ilość kamieni.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28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Rozgrywka jest prowadzona naprzemiennie przez dwóch graczy.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solucja: traktujemy jako jeden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81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uruchamiamy program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9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+ ładniejszy layout do </a:t>
            </a:r>
            <a:r>
              <a:rPr lang="pl-PL" dirty="0" err="1"/>
              <a:t>mancali</a:t>
            </a:r>
            <a:r>
              <a:rPr lang="pl-PL" dirty="0"/>
              <a:t>, różnych okien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2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855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3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7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6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</p:txBody>
      </p:sp>
    </p:spTree>
    <p:extLst>
      <p:ext uri="{BB962C8B-B14F-4D97-AF65-F5344CB8AC3E}">
        <p14:creationId xmlns:p14="http://schemas.microsoft.com/office/powerpoint/2010/main" val="3006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</p:txBody>
      </p:sp>
    </p:spTree>
    <p:extLst>
      <p:ext uri="{BB962C8B-B14F-4D97-AF65-F5344CB8AC3E}">
        <p14:creationId xmlns:p14="http://schemas.microsoft.com/office/powerpoint/2010/main" val="17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</p:txBody>
      </p:sp>
    </p:spTree>
    <p:extLst>
      <p:ext uri="{BB962C8B-B14F-4D97-AF65-F5344CB8AC3E}">
        <p14:creationId xmlns:p14="http://schemas.microsoft.com/office/powerpoint/2010/main" val="33962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porównania nowo wygenerowanych drzew z poprzednimi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 - używalność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będzie działać w kilku oknach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Przejrzysty interfejs dla użytkownika</a:t>
            </a:r>
          </a:p>
          <a:p>
            <a:pPr marL="0" indent="0">
              <a:buNone/>
            </a:pPr>
            <a:r>
              <a:rPr lang="pl-PL" dirty="0"/>
              <a:t>- Do programu będzie dołączony </a:t>
            </a:r>
            <a:r>
              <a:rPr lang="pl-PL" dirty="0" err="1"/>
              <a:t>user</a:t>
            </a:r>
            <a:r>
              <a:rPr lang="pl-PL" dirty="0"/>
              <a:t> manual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B7AEB9-13E2-42AB-B487-8BE5646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33" y="2163776"/>
            <a:ext cx="4410891" cy="45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Wymagania niefunkcjonalne - niezawodność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Działanie na komputerze lokalnym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Dostępność: cały czas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Błędy obsłużone wewnątrz aplikacji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39BE46-650F-4764-BF23-3C98997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2690037"/>
            <a:ext cx="4784534" cy="2770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wydajność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E6B7906-67CC-4AC8-8B2F-4E462657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9165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9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wsparcie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7BF614-5152-433F-8D6F-06529ADE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5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1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/>
              <a:t>– nasze założenia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804706"/>
            <a:ext cx="10441334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Rozgrywka jest prowadzona naprzemiennie przez dwóch graczy.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Każdy ruch ma jednoznaczny wpływ na dalszą rozgrywkę.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Każdy z graczy ma dostęp do pełnej informacji o aktualnym stanie gry.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pygame">
            <a:extLst>
              <a:ext uri="{FF2B5EF4-FFF2-40B4-BE49-F238E27FC236}">
                <a16:creationId xmlns:a16="http://schemas.microsoft.com/office/drawing/2014/main" id="{973734FF-DED4-4D71-8569-6791614D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384" y="2963646"/>
            <a:ext cx="2560320" cy="10113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z grafiką rastrową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482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l-PL"/>
              <a:t>Wizualizacja</a:t>
            </a:r>
            <a:endParaRPr lang="pl-P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86EFC957-59DA-44EE-8274-8D5CD66E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Płynne i wygodne przybliżanie/oddalanie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Centrowanie drzewa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Wizualizacja sekwencji drzewa – porównywanie ich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Wczytywanie nowego drzewa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FE40F0-1B45-48A6-9241-174AD1E2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128672"/>
            <a:ext cx="3358478" cy="46006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Złożoność czasowa: </a:t>
            </a:r>
            <a:r>
              <a:rPr lang="pl-PL" sz="2200" b="1" dirty="0"/>
              <a:t>O(n) </a:t>
            </a:r>
            <a:r>
              <a:rPr lang="pl-PL" sz="2200" dirty="0"/>
              <a:t>!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Szachy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C2A217-96C4-47CB-A691-EBB4651B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140" y="640080"/>
            <a:ext cx="556389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Szachy – mniej znane zasady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Warunki bicia w przelocie/roszady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Określenie możliwości mata w końcówce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4. Wieczny szach/powtórzony ruch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8F676-0DF7-447E-ACE9-7FD1110B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2199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Ucinanie gry po </a:t>
            </a:r>
            <a:r>
              <a:rPr lang="pl-PL" i="1" dirty="0"/>
              <a:t>x </a:t>
            </a:r>
            <a:r>
              <a:rPr lang="pl-PL" dirty="0"/>
              <a:t>ruchach i ewaluacja wartości figur</a:t>
            </a:r>
            <a:endParaRPr lang="pl-PL" i="1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Brak zrównoleglenia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Nasz algorytm nie będzie grał po mistrzowsku</a:t>
            </a:r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Mancala</a:t>
            </a:r>
          </a:p>
        </p:txBody>
      </p:sp>
      <p:pic>
        <p:nvPicPr>
          <p:cNvPr id="5" name="Obraz 4" descr="Obraz zawierający stół, wewnątrz, siedzi, małe&#10;&#10;Opis wygenerowany automatycznie">
            <a:extLst>
              <a:ext uri="{FF2B5EF4-FFF2-40B4-BE49-F238E27FC236}">
                <a16:creationId xmlns:a16="http://schemas.microsoft.com/office/drawing/2014/main" id="{A2FC852F-5330-469F-ACF4-1096EB11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2" y="640078"/>
            <a:ext cx="736559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2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56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5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Wizualizacja drzew, ich sekwencji i różnic między kolejnymi drzewami w sekwencji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(5.) Najstarsza gra świata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zasady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31842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Cel gry: zebranie jak największej liczby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12 pól, 2 domy, 48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Ruch polega na rozsianiu kamieni na kolejne pola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Bicie następuje, gdy nasz kamień wyląduje na naszym pustym polu, zabieramy przeciwległe kamienie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F183AE-7944-44EC-B901-EDDC674E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64" y="3042635"/>
            <a:ext cx="497205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0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83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Kilkukrotny ruch – sprzeczny z pierwszą zasadą MCTS?</a:t>
            </a:r>
          </a:p>
        </p:txBody>
      </p:sp>
    </p:spTree>
    <p:extLst>
      <p:ext uri="{BB962C8B-B14F-4D97-AF65-F5344CB8AC3E}">
        <p14:creationId xmlns:p14="http://schemas.microsoft.com/office/powerpoint/2010/main" val="14365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70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Bardziej czytelna wizualizacja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Wyświetlanie sekwencji drzew wraz z różnicami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Lepsza ewaluacja figur na szachownicy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Optymalizacja gier</a:t>
            </a:r>
          </a:p>
        </p:txBody>
      </p:sp>
    </p:spTree>
    <p:extLst>
      <p:ext uri="{BB962C8B-B14F-4D97-AF65-F5344CB8AC3E}">
        <p14:creationId xmlns:p14="http://schemas.microsoft.com/office/powerpoint/2010/main" val="2222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02" y="3194806"/>
            <a:ext cx="5507665" cy="35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Produkt, który pozwoliłby zrozumieć klientowi ideę i sposób działania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sz="3200" dirty="0"/>
              <a:t>Cel biznesowy – w skrócie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</p:txBody>
      </p:sp>
    </p:spTree>
    <p:extLst>
      <p:ext uri="{BB962C8B-B14F-4D97-AF65-F5344CB8AC3E}">
        <p14:creationId xmlns:p14="http://schemas.microsoft.com/office/powerpoint/2010/main" val="4175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</p:txBody>
      </p:sp>
    </p:spTree>
    <p:extLst>
      <p:ext uri="{BB962C8B-B14F-4D97-AF65-F5344CB8AC3E}">
        <p14:creationId xmlns:p14="http://schemas.microsoft.com/office/powerpoint/2010/main" val="2672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</p:txBody>
      </p:sp>
    </p:spTree>
    <p:extLst>
      <p:ext uri="{BB962C8B-B14F-4D97-AF65-F5344CB8AC3E}">
        <p14:creationId xmlns:p14="http://schemas.microsoft.com/office/powerpoint/2010/main" val="1696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2604</Words>
  <Application>Microsoft Office PowerPoint</Application>
  <PresentationFormat>Panoramiczny</PresentationFormat>
  <Paragraphs>400</Paragraphs>
  <Slides>57</Slides>
  <Notes>50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Berlin</vt:lpstr>
      <vt:lpstr>Wizualizacja algorytmu UCT</vt:lpstr>
      <vt:lpstr>Monte Carlo Tree Search</vt:lpstr>
      <vt:lpstr>Cele biznesowe</vt:lpstr>
      <vt:lpstr>Cele biznesowe</vt:lpstr>
      <vt:lpstr>Cele biznesowe</vt:lpstr>
      <vt:lpstr>Cel biznesowy – w skrócie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niefunkcjonalne - używalność</vt:lpstr>
      <vt:lpstr>Wymagania niefunkcjonalne - niezawodność</vt:lpstr>
      <vt:lpstr>Wymagania niefunkcjonalne - wydajność</vt:lpstr>
      <vt:lpstr>Wymagania niefunkcjonalne - wsparcie</vt:lpstr>
      <vt:lpstr>Monte Carlo Tree Search – nasze założenia</vt:lpstr>
      <vt:lpstr>Monte Carlo Tree Search – cztery fazy</vt:lpstr>
      <vt:lpstr>UCT – Upper Confidence Bound 1 applied to trees</vt:lpstr>
      <vt:lpstr>UCT – Upper Confidence Bound 1 applied to trees</vt:lpstr>
      <vt:lpstr>UCT – Upper Confidence Bound 1 applied to trees</vt:lpstr>
      <vt:lpstr>Użyte technologie</vt:lpstr>
      <vt:lpstr>Serializacja</vt:lpstr>
      <vt:lpstr>Serializacja</vt:lpstr>
      <vt:lpstr>Serializacja</vt:lpstr>
      <vt:lpstr>Wizualizacja</vt:lpstr>
      <vt:lpstr>Wizualizacja</vt:lpstr>
      <vt:lpstr>Wizualizacja – Walker’s algorithm</vt:lpstr>
      <vt:lpstr>Wizualizacja – Walker’s algorithm</vt:lpstr>
      <vt:lpstr>Szachy</vt:lpstr>
      <vt:lpstr>Szachy – mniej znane zasady</vt:lpstr>
      <vt:lpstr>Szachy – podejścia</vt:lpstr>
      <vt:lpstr>Szachy – podejścia</vt:lpstr>
      <vt:lpstr>Szachy – podejścia</vt:lpstr>
      <vt:lpstr>Szachy – problemy optymalizacyjne</vt:lpstr>
      <vt:lpstr>Szachy – problemy optymalizacyjne</vt:lpstr>
      <vt:lpstr>Szachy – problemy optymalizacyjne</vt:lpstr>
      <vt:lpstr>Szachy – problemy ogólne</vt:lpstr>
      <vt:lpstr>Szachy – problemy ogólne</vt:lpstr>
      <vt:lpstr>Szachy – problemy ogólne</vt:lpstr>
      <vt:lpstr>Szachy – problemy ogólne</vt:lpstr>
      <vt:lpstr>Szachy – problemy ogólne</vt:lpstr>
      <vt:lpstr>Mancala</vt:lpstr>
      <vt:lpstr>Mancala</vt:lpstr>
      <vt:lpstr>Mancala</vt:lpstr>
      <vt:lpstr>Mancala</vt:lpstr>
      <vt:lpstr>Mancala</vt:lpstr>
      <vt:lpstr>Mancala</vt:lpstr>
      <vt:lpstr>Mancala</vt:lpstr>
      <vt:lpstr>Mancala – zasady</vt:lpstr>
      <vt:lpstr>Mancala – problemy</vt:lpstr>
      <vt:lpstr>Aplikacja</vt:lpstr>
      <vt:lpstr>Dalsze plany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Grzegorz Kacprowicz</cp:lastModifiedBy>
  <cp:revision>5</cp:revision>
  <dcterms:created xsi:type="dcterms:W3CDTF">2019-11-24T21:35:35Z</dcterms:created>
  <dcterms:modified xsi:type="dcterms:W3CDTF">2019-11-25T16:16:58Z</dcterms:modified>
</cp:coreProperties>
</file>