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58" r:id="rId4"/>
    <p:sldId id="303" r:id="rId5"/>
    <p:sldId id="306" r:id="rId6"/>
    <p:sldId id="307" r:id="rId7"/>
    <p:sldId id="308" r:id="rId8"/>
    <p:sldId id="288" r:id="rId9"/>
    <p:sldId id="289" r:id="rId10"/>
    <p:sldId id="290" r:id="rId11"/>
    <p:sldId id="284" r:id="rId12"/>
    <p:sldId id="261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  <a:p>
            <a:r>
              <a:rPr lang="pl-PL" dirty="0" err="1"/>
              <a:t>Glowny</a:t>
            </a:r>
            <a:r>
              <a:rPr lang="pl-PL" dirty="0"/>
              <a:t> cel: wizualizacja, a szachy się do tego dobrze nadają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 (</a:t>
            </a:r>
            <a:r>
              <a:rPr lang="pl-PL" dirty="0" err="1"/>
              <a:t>bug</a:t>
            </a:r>
            <a:r>
              <a:rPr lang="pl-PL" dirty="0"/>
              <a:t> odkryty po miesiącu),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+ ładniejszy layout do </a:t>
            </a:r>
            <a:r>
              <a:rPr lang="pl-PL" dirty="0" err="1"/>
              <a:t>mancali</a:t>
            </a:r>
            <a:r>
              <a:rPr lang="pl-PL" dirty="0"/>
              <a:t>, różnych okien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26.11.2019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  <a:p>
            <a:r>
              <a:rPr lang="pl-PL" dirty="0"/>
              <a:t>Promotor: mgr inż. Jan Karwowski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/>
              <a:t>– nasze założenia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Złożoność czasowa: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gry: zebranie jak największej liczby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2628</Words>
  <Application>Microsoft Office PowerPoint</Application>
  <PresentationFormat>Panoramiczny</PresentationFormat>
  <Paragraphs>403</Paragraphs>
  <Slides>57</Slides>
  <Notes>50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Monte Carlo Tree Search – nasze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Grzegorz Kacprowicz</cp:lastModifiedBy>
  <cp:revision>11</cp:revision>
  <dcterms:created xsi:type="dcterms:W3CDTF">2019-11-24T21:35:35Z</dcterms:created>
  <dcterms:modified xsi:type="dcterms:W3CDTF">2019-11-26T13:15:49Z</dcterms:modified>
</cp:coreProperties>
</file>