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370" y="-1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5916E6-E8A7-45C8-B251-EDDD6AA60402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You can add your presentation notes here. This presentation template for research posters is fully editable so text, graphics and content can be updated to fit your own research needs.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Download more </a:t>
            </a:r>
            <a:r>
              <a:rPr lang="en-IN" sz="1100" u="sng">
                <a:solidFill>
                  <a:srgbClr val="000000"/>
                </a:solidFill>
                <a:latin typeface="Arial"/>
              </a:rPr>
              <a:t>poster presentation templates</a:t>
            </a:r>
            <a:r>
              <a:rPr lang="en-IN" sz="1100">
                <a:solidFill>
                  <a:srgbClr val="000000"/>
                </a:solidFill>
                <a:latin typeface="Arial"/>
              </a:rPr>
              <a:t> from FPPT.com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96160" y="4765320"/>
            <a:ext cx="40898520" cy="6089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400"/>
          </a:xfrm>
          <a:prstGeom prst="rect">
            <a:avLst/>
          </a:prstGeom>
        </p:spPr>
        <p:txBody>
          <a:bodyPr lIns="487440" tIns="487440" rIns="487440" bIns="487440" anchor="b"/>
          <a:lstStyle/>
          <a:p>
            <a:r>
              <a:rPr lang="en-IN" sz="277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40667760" y="29844720"/>
            <a:ext cx="2633400" cy="2518560"/>
          </a:xfrm>
          <a:prstGeom prst="rect">
            <a:avLst/>
          </a:prstGeom>
        </p:spPr>
        <p:txBody>
          <a:bodyPr lIns="487440" tIns="487440" rIns="487440" bIns="487440" anchor="ctr"/>
          <a:lstStyle/>
          <a:p>
            <a:pPr>
              <a:lnSpc>
                <a:spcPct val="100000"/>
              </a:lnSpc>
            </a:pPr>
            <a:fld id="{D947A323-11F2-46F4-9240-370675176F29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083720" y="912240"/>
            <a:ext cx="35915400" cy="430992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>
            <a:off x="1791360" y="911880"/>
            <a:ext cx="5025240" cy="489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>
            <a:off x="15032160" y="5454360"/>
            <a:ext cx="1387908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5" name="CustomShape 4"/>
          <p:cNvSpPr/>
          <p:nvPr/>
        </p:nvSpPr>
        <p:spPr>
          <a:xfrm>
            <a:off x="916591" y="5454360"/>
            <a:ext cx="1387908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pl-PL" dirty="0"/>
          </a:p>
        </p:txBody>
      </p:sp>
      <p:sp>
        <p:nvSpPr>
          <p:cNvPr id="46" name="CustomShape 5"/>
          <p:cNvSpPr/>
          <p:nvPr/>
        </p:nvSpPr>
        <p:spPr>
          <a:xfrm>
            <a:off x="29120040" y="5454360"/>
            <a:ext cx="1387908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7" name="CustomShape 6"/>
          <p:cNvSpPr/>
          <p:nvPr/>
        </p:nvSpPr>
        <p:spPr>
          <a:xfrm>
            <a:off x="7738560" y="997890"/>
            <a:ext cx="29207880" cy="166035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8800" dirty="0">
                <a:solidFill>
                  <a:srgbClr val="FFFFFF"/>
                </a:solidFill>
                <a:latin typeface="Oswald"/>
                <a:ea typeface="Oswald"/>
              </a:rPr>
              <a:t>Wizualizacja drzewa stanów algorytmu UCT</a:t>
            </a:r>
            <a:endParaRPr sz="2400" dirty="0"/>
          </a:p>
        </p:txBody>
      </p:sp>
      <p:sp>
        <p:nvSpPr>
          <p:cNvPr id="48" name="CustomShape 7"/>
          <p:cNvSpPr/>
          <p:nvPr/>
        </p:nvSpPr>
        <p:spPr>
          <a:xfrm>
            <a:off x="7794000" y="2570975"/>
            <a:ext cx="34077240" cy="2389358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4400" dirty="0">
                <a:solidFill>
                  <a:srgbClr val="FFFFFF"/>
                </a:solidFill>
                <a:latin typeface="Droid Serif"/>
                <a:ea typeface="Droid Serif"/>
              </a:rPr>
              <a:t>Autorzy: Patryk Fijałkowski, Grzegorz Kacprowicz</a:t>
            </a:r>
          </a:p>
          <a:p>
            <a:pPr>
              <a:lnSpc>
                <a:spcPct val="115000"/>
              </a:lnSpc>
            </a:pPr>
            <a:r>
              <a:rPr lang="pl-PL" sz="4400" dirty="0">
                <a:solidFill>
                  <a:srgbClr val="FFFFFF"/>
                </a:solidFill>
                <a:latin typeface="Droid Serif"/>
                <a:ea typeface="Droid Serif"/>
              </a:rPr>
              <a:t>Promotor: mgr inż. Jan Karwowski</a:t>
            </a:r>
          </a:p>
          <a:p>
            <a:pPr>
              <a:lnSpc>
                <a:spcPct val="115000"/>
              </a:lnSpc>
            </a:pPr>
            <a:r>
              <a:rPr lang="pl-PL" sz="4400" dirty="0">
                <a:solidFill>
                  <a:srgbClr val="FFFFFF"/>
                </a:solidFill>
                <a:latin typeface="Droid Serif"/>
                <a:ea typeface="Droid Serif"/>
              </a:rPr>
              <a:t>Wydział Matematyki i Nauk Informacyjnych Politechniki Warszawskiej</a:t>
            </a:r>
          </a:p>
        </p:txBody>
      </p:sp>
      <p:sp>
        <p:nvSpPr>
          <p:cNvPr id="49" name="CustomShape 8"/>
          <p:cNvSpPr/>
          <p:nvPr/>
        </p:nvSpPr>
        <p:spPr>
          <a:xfrm>
            <a:off x="24904080" y="3308400"/>
            <a:ext cx="12130920" cy="1230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" name="CustomShape 10"/>
          <p:cNvSpPr/>
          <p:nvPr/>
        </p:nvSpPr>
        <p:spPr>
          <a:xfrm>
            <a:off x="896400" y="31573800"/>
            <a:ext cx="13879080" cy="39096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2" name="CustomShape 11"/>
          <p:cNvSpPr/>
          <p:nvPr/>
        </p:nvSpPr>
        <p:spPr>
          <a:xfrm>
            <a:off x="15030360" y="31573800"/>
            <a:ext cx="13879080" cy="39096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3" name="CustomShape 12"/>
          <p:cNvSpPr/>
          <p:nvPr/>
        </p:nvSpPr>
        <p:spPr>
          <a:xfrm>
            <a:off x="29120040" y="31573800"/>
            <a:ext cx="13879080" cy="39096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70" name="CustomShape 29"/>
          <p:cNvSpPr/>
          <p:nvPr/>
        </p:nvSpPr>
        <p:spPr>
          <a:xfrm>
            <a:off x="896400" y="912240"/>
            <a:ext cx="659160" cy="430992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pic>
        <p:nvPicPr>
          <p:cNvPr id="1026" name="Picture 2" descr="Znalezione obrazy dla zapytania mini pw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40" y="1172910"/>
            <a:ext cx="4082940" cy="408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stomShape 9"/>
          <p:cNvSpPr/>
          <p:nvPr/>
        </p:nvSpPr>
        <p:spPr>
          <a:xfrm>
            <a:off x="1791360" y="6166685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Cel pracy</a:t>
            </a:r>
            <a:endParaRPr sz="2800" dirty="0"/>
          </a:p>
        </p:txBody>
      </p:sp>
      <p:sp>
        <p:nvSpPr>
          <p:cNvPr id="39" name="CustomShape 18"/>
          <p:cNvSpPr/>
          <p:nvPr/>
        </p:nvSpPr>
        <p:spPr>
          <a:xfrm>
            <a:off x="1817025" y="8352377"/>
            <a:ext cx="12180600" cy="1208516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4100" dirty="0">
                <a:solidFill>
                  <a:srgbClr val="434343"/>
                </a:solidFill>
                <a:latin typeface="Droid Serif"/>
              </a:rPr>
              <a:t>Przygotowanie systemu umożliwiającego wizualizację  drzew stanów generowanych przez algorytm UCT</a:t>
            </a:r>
          </a:p>
          <a:p>
            <a:pPr algn="just">
              <a:lnSpc>
                <a:spcPct val="115000"/>
              </a:lnSpc>
            </a:pPr>
            <a:endParaRPr lang="pl-PL" sz="4100" dirty="0">
              <a:solidFill>
                <a:srgbClr val="434343"/>
              </a:solidFill>
              <a:latin typeface="Droid Serif"/>
            </a:endParaRPr>
          </a:p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4100" dirty="0">
                <a:solidFill>
                  <a:srgbClr val="434343"/>
                </a:solidFill>
                <a:latin typeface="Droid Serif"/>
              </a:rPr>
              <a:t>Ukazanie procesu decyzyjnego algorytmu podczas grania w gry logiczne</a:t>
            </a:r>
          </a:p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pl-PL" sz="4100" dirty="0">
              <a:solidFill>
                <a:srgbClr val="434343"/>
              </a:solidFill>
              <a:latin typeface="Droid Serif"/>
            </a:endParaRPr>
          </a:p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4100" dirty="0">
                <a:solidFill>
                  <a:srgbClr val="434343"/>
                </a:solidFill>
                <a:latin typeface="Droid Serif"/>
              </a:rPr>
              <a:t>Stworzenie narzędzia pomagającemu użytkownikowi zainteresowanemu tematyką sztucznej inteligencji w grach logicznych w zrozumieniu tego zagadnienia</a:t>
            </a:r>
          </a:p>
          <a:p>
            <a:pPr algn="just">
              <a:lnSpc>
                <a:spcPct val="115000"/>
              </a:lnSpc>
            </a:pPr>
            <a:endParaRPr sz="3600" dirty="0"/>
          </a:p>
        </p:txBody>
      </p:sp>
      <p:sp>
        <p:nvSpPr>
          <p:cNvPr id="41" name="CustomShape 9"/>
          <p:cNvSpPr/>
          <p:nvPr/>
        </p:nvSpPr>
        <p:spPr>
          <a:xfrm>
            <a:off x="29882117" y="25133680"/>
            <a:ext cx="1210020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</a:rPr>
              <a:t>Wykorzystane technologie</a:t>
            </a:r>
            <a:endParaRPr sz="2800" dirty="0"/>
          </a:p>
        </p:txBody>
      </p:sp>
      <p:sp>
        <p:nvSpPr>
          <p:cNvPr id="76" name="CustomShape 18"/>
          <p:cNvSpPr/>
          <p:nvPr/>
        </p:nvSpPr>
        <p:spPr>
          <a:xfrm>
            <a:off x="1720682" y="18049235"/>
            <a:ext cx="12180600" cy="472282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4100" dirty="0">
                <a:solidFill>
                  <a:srgbClr val="434343"/>
                </a:solidFill>
                <a:latin typeface="Droid Serif"/>
              </a:rPr>
              <a:t>Wykorzystanie </a:t>
            </a:r>
            <a:r>
              <a:rPr lang="pl-PL" sz="4100" dirty="0" err="1">
                <a:solidFill>
                  <a:srgbClr val="434343"/>
                </a:solidFill>
                <a:latin typeface="Droid Serif"/>
              </a:rPr>
              <a:t>OpenGL</a:t>
            </a:r>
            <a:endParaRPr lang="pl-PL" sz="4100" dirty="0">
              <a:solidFill>
                <a:srgbClr val="434343"/>
              </a:solidFill>
              <a:latin typeface="Droid Serif"/>
            </a:endParaRPr>
          </a:p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4100" dirty="0">
                <a:solidFill>
                  <a:srgbClr val="434343"/>
                </a:solidFill>
                <a:latin typeface="Droid Serif"/>
              </a:rPr>
              <a:t>Animacja rozrostu drzewa</a:t>
            </a:r>
          </a:p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4100" dirty="0">
                <a:solidFill>
                  <a:srgbClr val="434343"/>
                </a:solidFill>
                <a:latin typeface="Droid Serif"/>
              </a:rPr>
              <a:t>Interaktywność: przybliżanie, oddalanie i poruszanie się po wizualizacji</a:t>
            </a:r>
            <a:endParaRPr sz="4100" dirty="0"/>
          </a:p>
        </p:txBody>
      </p:sp>
      <p:sp>
        <p:nvSpPr>
          <p:cNvPr id="77" name="CustomShape 9"/>
          <p:cNvSpPr/>
          <p:nvPr/>
        </p:nvSpPr>
        <p:spPr>
          <a:xfrm>
            <a:off x="29588151" y="6133491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Serializacja</a:t>
            </a:r>
            <a:endParaRPr sz="2800" dirty="0"/>
          </a:p>
        </p:txBody>
      </p:sp>
      <p:pic>
        <p:nvPicPr>
          <p:cNvPr id="78" name="Picture 4" descr="Znalezione obrazy dla zapytania python">
            <a:extLst>
              <a:ext uri="{FF2B5EF4-FFF2-40B4-BE49-F238E27FC236}">
                <a16:creationId xmlns:a16="http://schemas.microsoft.com/office/drawing/2014/main" id="{9B31740D-251C-4A6C-A21C-D41C6B8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09427" y="26653382"/>
            <a:ext cx="2283634" cy="228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Pdoc (software) logo.png">
            <a:extLst>
              <a:ext uri="{FF2B5EF4-FFF2-40B4-BE49-F238E27FC236}">
                <a16:creationId xmlns:a16="http://schemas.microsoft.com/office/drawing/2014/main" id="{8C52D3F6-C584-471B-BD75-55E7AB0EA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01776" y="26653382"/>
            <a:ext cx="2146540" cy="214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Znalezione obrazy dla zapytania pyqt">
            <a:extLst>
              <a:ext uri="{FF2B5EF4-FFF2-40B4-BE49-F238E27FC236}">
                <a16:creationId xmlns:a16="http://schemas.microsoft.com/office/drawing/2014/main" id="{FB145D14-3AD3-4524-9AB7-2DB62BB3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8859" y="26615282"/>
            <a:ext cx="2094404" cy="21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28820" y="52761637"/>
            <a:ext cx="3056740" cy="13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_images/vispy-teas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1895" y="28714363"/>
            <a:ext cx="3149489" cy="23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39648" y="29233825"/>
            <a:ext cx="3039864" cy="132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nalezione obrazy dla zapytania nump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184" y="29233825"/>
            <a:ext cx="3067723" cy="12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CustomShape 9"/>
          <p:cNvSpPr/>
          <p:nvPr/>
        </p:nvSpPr>
        <p:spPr>
          <a:xfrm>
            <a:off x="15648300" y="6125095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Gry logiczne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32737" y="7901378"/>
            <a:ext cx="5715000" cy="5715000"/>
          </a:xfrm>
          <a:prstGeom prst="rect">
            <a:avLst/>
          </a:prstGeom>
        </p:spPr>
      </p:pic>
      <p:sp>
        <p:nvSpPr>
          <p:cNvPr id="84" name="CustomShape 18"/>
          <p:cNvSpPr/>
          <p:nvPr/>
        </p:nvSpPr>
        <p:spPr>
          <a:xfrm>
            <a:off x="29536515" y="7971889"/>
            <a:ext cx="6635775" cy="4488615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4100" dirty="0">
                <a:solidFill>
                  <a:srgbClr val="434343"/>
                </a:solidFill>
                <a:latin typeface="Droid Serif"/>
              </a:rPr>
              <a:t>Dwa formaty zapisu drzew:</a:t>
            </a:r>
          </a:p>
          <a:p>
            <a:pPr algn="just">
              <a:lnSpc>
                <a:spcPct val="115000"/>
              </a:lnSpc>
            </a:pPr>
            <a:endParaRPr lang="pl-PL" sz="4100" dirty="0">
              <a:solidFill>
                <a:srgbClr val="434343"/>
              </a:solidFill>
              <a:latin typeface="Droid Serif"/>
            </a:endParaRPr>
          </a:p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4100" dirty="0">
                <a:solidFill>
                  <a:srgbClr val="434343"/>
                </a:solidFill>
                <a:latin typeface="Droid Serif"/>
              </a:rPr>
              <a:t>CSV</a:t>
            </a:r>
          </a:p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4100" dirty="0">
                <a:solidFill>
                  <a:srgbClr val="434343"/>
                </a:solidFill>
                <a:latin typeface="Droid Serif"/>
              </a:rPr>
              <a:t>Binarny</a:t>
            </a:r>
          </a:p>
          <a:p>
            <a:pPr algn="just">
              <a:lnSpc>
                <a:spcPct val="115000"/>
              </a:lnSpc>
            </a:pPr>
            <a:endParaRPr sz="4000" dirty="0"/>
          </a:p>
        </p:txBody>
      </p:sp>
      <p:sp>
        <p:nvSpPr>
          <p:cNvPr id="85" name="CustomShape 9"/>
          <p:cNvSpPr/>
          <p:nvPr/>
        </p:nvSpPr>
        <p:spPr>
          <a:xfrm>
            <a:off x="15628680" y="15202080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Algorytm</a:t>
            </a:r>
            <a:endParaRPr sz="2800" dirty="0"/>
          </a:p>
        </p:txBody>
      </p:sp>
      <p:sp>
        <p:nvSpPr>
          <p:cNvPr id="86" name="CustomShape 9"/>
          <p:cNvSpPr/>
          <p:nvPr/>
        </p:nvSpPr>
        <p:spPr>
          <a:xfrm>
            <a:off x="29588151" y="13488458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 err="1">
                <a:solidFill>
                  <a:srgbClr val="666666"/>
                </a:solidFill>
                <a:latin typeface="Oswald"/>
                <a:ea typeface="Oswald"/>
              </a:rPr>
              <a:t>Wieloplatformowość</a:t>
            </a:r>
            <a:endParaRPr sz="2800" dirty="0"/>
          </a:p>
        </p:txBody>
      </p:sp>
      <p:sp>
        <p:nvSpPr>
          <p:cNvPr id="87" name="CustomShape 18"/>
          <p:cNvSpPr/>
          <p:nvPr/>
        </p:nvSpPr>
        <p:spPr>
          <a:xfrm>
            <a:off x="29648995" y="15444356"/>
            <a:ext cx="5750816" cy="8320459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4100" dirty="0">
                <a:solidFill>
                  <a:srgbClr val="434343"/>
                </a:solidFill>
                <a:latin typeface="Droid Serif"/>
              </a:rPr>
              <a:t>Przenośna aplikacja, która działa na komputerach z systemami:</a:t>
            </a:r>
          </a:p>
          <a:p>
            <a:pPr algn="just">
              <a:lnSpc>
                <a:spcPct val="115000"/>
              </a:lnSpc>
            </a:pPr>
            <a:endParaRPr lang="pl-PL" sz="4100" dirty="0">
              <a:solidFill>
                <a:srgbClr val="434343"/>
              </a:solidFill>
              <a:latin typeface="Droid Serif"/>
            </a:endParaRPr>
          </a:p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4100" dirty="0">
                <a:solidFill>
                  <a:srgbClr val="434343"/>
                </a:solidFill>
                <a:latin typeface="Droid Serif"/>
              </a:rPr>
              <a:t>Windows</a:t>
            </a:r>
          </a:p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4100" dirty="0">
                <a:solidFill>
                  <a:srgbClr val="434343"/>
                </a:solidFill>
                <a:latin typeface="Droid Serif"/>
              </a:rPr>
              <a:t>Linux</a:t>
            </a:r>
            <a:endParaRPr sz="41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8A3DEB3-7505-4145-9C45-FFA688E87C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02285" y="15179481"/>
            <a:ext cx="5821076" cy="9462147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BBD58E2-6215-46B0-AF91-2C9BC730FD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4232" y="21967448"/>
            <a:ext cx="8244959" cy="8231126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0672EB3-2FA4-4F73-9A3B-52A52327A8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13712" y="7846019"/>
            <a:ext cx="5676900" cy="570547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EBBBF28F-DD54-43E9-972A-7DDC025707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21784" y="21250718"/>
            <a:ext cx="11296231" cy="4603538"/>
          </a:xfrm>
          <a:prstGeom prst="rect">
            <a:avLst/>
          </a:prstGeom>
        </p:spPr>
      </p:pic>
      <p:sp>
        <p:nvSpPr>
          <p:cNvPr id="50" name="CustomShape 18">
            <a:extLst>
              <a:ext uri="{FF2B5EF4-FFF2-40B4-BE49-F238E27FC236}">
                <a16:creationId xmlns:a16="http://schemas.microsoft.com/office/drawing/2014/main" id="{6285388E-411D-42E0-AB32-92818C3B446A}"/>
              </a:ext>
            </a:extLst>
          </p:cNvPr>
          <p:cNvSpPr/>
          <p:nvPr/>
        </p:nvSpPr>
        <p:spPr>
          <a:xfrm>
            <a:off x="15648300" y="16748808"/>
            <a:ext cx="12180600" cy="5711557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4100" dirty="0">
                <a:solidFill>
                  <a:srgbClr val="434343"/>
                </a:solidFill>
                <a:latin typeface="Droid Serif"/>
              </a:rPr>
              <a:t>Iteracyjne tworzenie drzewa stanów</a:t>
            </a:r>
          </a:p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4100" dirty="0">
                <a:solidFill>
                  <a:srgbClr val="434343"/>
                </a:solidFill>
                <a:latin typeface="Droid Serif"/>
              </a:rPr>
              <a:t>Wyznaczanie najbardziej korzystnego ruchu</a:t>
            </a:r>
          </a:p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4100" dirty="0">
                <a:solidFill>
                  <a:srgbClr val="434343"/>
                </a:solidFill>
                <a:latin typeface="Droid Serif"/>
              </a:rPr>
              <a:t>Ewaluacja wartości danego ruchu — funkcja wypłaty</a:t>
            </a:r>
          </a:p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4100" dirty="0">
                <a:solidFill>
                  <a:srgbClr val="434343"/>
                </a:solidFill>
                <a:latin typeface="Droid Serif"/>
              </a:rPr>
              <a:t>Ustawienie liczby iteracji algorytmu lub ograniczenie czasowe jego działania</a:t>
            </a:r>
          </a:p>
        </p:txBody>
      </p:sp>
      <p:sp>
        <p:nvSpPr>
          <p:cNvPr id="54" name="CustomShape 18">
            <a:extLst>
              <a:ext uri="{FF2B5EF4-FFF2-40B4-BE49-F238E27FC236}">
                <a16:creationId xmlns:a16="http://schemas.microsoft.com/office/drawing/2014/main" id="{4AB37410-71D9-410F-A16F-19E4B6509EC3}"/>
              </a:ext>
            </a:extLst>
          </p:cNvPr>
          <p:cNvSpPr/>
          <p:nvPr/>
        </p:nvSpPr>
        <p:spPr>
          <a:xfrm>
            <a:off x="24008042" y="13638676"/>
            <a:ext cx="2066756" cy="862063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4100" dirty="0" err="1">
                <a:solidFill>
                  <a:srgbClr val="434343"/>
                </a:solidFill>
                <a:latin typeface="Droid Serif"/>
              </a:rPr>
              <a:t>Mankala</a:t>
            </a:r>
            <a:r>
              <a:rPr lang="pl-PL" sz="4100" dirty="0">
                <a:solidFill>
                  <a:srgbClr val="434343"/>
                </a:solidFill>
                <a:latin typeface="Droid Serif"/>
              </a:rPr>
              <a:t> </a:t>
            </a:r>
          </a:p>
        </p:txBody>
      </p:sp>
      <p:sp>
        <p:nvSpPr>
          <p:cNvPr id="55" name="CustomShape 18">
            <a:extLst>
              <a:ext uri="{FF2B5EF4-FFF2-40B4-BE49-F238E27FC236}">
                <a16:creationId xmlns:a16="http://schemas.microsoft.com/office/drawing/2014/main" id="{004809C1-CF08-4F2B-BF55-6173EF6C7FBF}"/>
              </a:ext>
            </a:extLst>
          </p:cNvPr>
          <p:cNvSpPr/>
          <p:nvPr/>
        </p:nvSpPr>
        <p:spPr>
          <a:xfrm>
            <a:off x="18114421" y="13638676"/>
            <a:ext cx="2038098" cy="887558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4100" dirty="0">
                <a:solidFill>
                  <a:srgbClr val="434343"/>
                </a:solidFill>
                <a:latin typeface="Droid Serif"/>
              </a:rPr>
              <a:t>Szachy 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3453F1D5-3219-4036-86D5-BEC4F1C296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707985" y="7630404"/>
            <a:ext cx="5177750" cy="5295220"/>
          </a:xfrm>
          <a:prstGeom prst="rect">
            <a:avLst/>
          </a:prstGeom>
        </p:spPr>
      </p:pic>
      <p:sp>
        <p:nvSpPr>
          <p:cNvPr id="59" name="CustomShape 9">
            <a:extLst>
              <a:ext uri="{FF2B5EF4-FFF2-40B4-BE49-F238E27FC236}">
                <a16:creationId xmlns:a16="http://schemas.microsoft.com/office/drawing/2014/main" id="{972E8680-F26E-496B-978D-5BF82464A15C}"/>
              </a:ext>
            </a:extLst>
          </p:cNvPr>
          <p:cNvSpPr/>
          <p:nvPr/>
        </p:nvSpPr>
        <p:spPr>
          <a:xfrm>
            <a:off x="1789562" y="16429350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Wizualizacja</a:t>
            </a:r>
            <a:endParaRPr sz="2800" dirty="0"/>
          </a:p>
        </p:txBody>
      </p:sp>
      <p:pic>
        <p:nvPicPr>
          <p:cNvPr id="5" name="Grafika 4">
            <a:extLst>
              <a:ext uri="{FF2B5EF4-FFF2-40B4-BE49-F238E27FC236}">
                <a16:creationId xmlns:a16="http://schemas.microsoft.com/office/drawing/2014/main" id="{68316A81-2ECE-43B5-910F-F37529D53F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835071" y="26576437"/>
            <a:ext cx="6267450" cy="3629025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7A8D67E6-58A8-4705-AC5D-98CA19B58A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694660" y="26566912"/>
            <a:ext cx="6276975" cy="363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172</Words>
  <Application>Microsoft Office PowerPoint</Application>
  <PresentationFormat>Niestandardowy</PresentationFormat>
  <Paragraphs>43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Arial</vt:lpstr>
      <vt:lpstr>Droid Serif</vt:lpstr>
      <vt:lpstr>Oswald</vt:lpstr>
      <vt:lpstr>StarSymbol</vt:lpstr>
      <vt:lpstr>Times New Roman</vt:lpstr>
      <vt:lpstr>Office Theme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Patryk</dc:creator>
  <cp:lastModifiedBy>Grzegorz Kacprowicz</cp:lastModifiedBy>
  <cp:revision>28</cp:revision>
  <dcterms:modified xsi:type="dcterms:W3CDTF">2020-01-31T14:53:53Z</dcterms:modified>
</cp:coreProperties>
</file>