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21"/>
  </p:notesMasterIdLst>
  <p:sldIdLst>
    <p:sldId id="256" r:id="rId2"/>
    <p:sldId id="282" r:id="rId3"/>
    <p:sldId id="303" r:id="rId4"/>
    <p:sldId id="308" r:id="rId5"/>
    <p:sldId id="297" r:id="rId6"/>
    <p:sldId id="330" r:id="rId7"/>
    <p:sldId id="331" r:id="rId8"/>
    <p:sldId id="332" r:id="rId9"/>
    <p:sldId id="333" r:id="rId10"/>
    <p:sldId id="263" r:id="rId11"/>
    <p:sldId id="334" r:id="rId12"/>
    <p:sldId id="338" r:id="rId13"/>
    <p:sldId id="335" r:id="rId14"/>
    <p:sldId id="336" r:id="rId15"/>
    <p:sldId id="337" r:id="rId16"/>
    <p:sldId id="339" r:id="rId17"/>
    <p:sldId id="340" r:id="rId18"/>
    <p:sldId id="30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5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0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5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09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03.01.2020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  <a:p>
            <a:r>
              <a:rPr lang="pl-PL" dirty="0"/>
              <a:t>Promotor: mgr inż. Jan Karwowski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oc (software) 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34" y="2056403"/>
            <a:ext cx="2096870" cy="20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Progres – sekwencje drzew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627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Progres – tworzenie drzewa live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26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Progres – eksport do grafiki rastrowej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49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Progres – lepszy color coding krawędzi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76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Tweaks, bug fixes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7445"/>
          </a:xfrm>
        </p:spPr>
        <p:txBody>
          <a:bodyPr/>
          <a:lstStyle/>
          <a:p>
            <a:r>
              <a:rPr lang="pl-PL" dirty="0" smtClean="0"/>
              <a:t>Poprawienie detekcji klikniętego node’a</a:t>
            </a:r>
          </a:p>
          <a:p>
            <a:r>
              <a:rPr lang="pl-PL" dirty="0" smtClean="0"/>
              <a:t>Zoptymalizowanie dodatkowych przejść po drzewie przed przekazaniem bufferów do OpenGLa</a:t>
            </a:r>
          </a:p>
          <a:p>
            <a:r>
              <a:rPr lang="pl-PL" dirty="0" smtClean="0"/>
              <a:t>Poprawienie layoutu wszystkich okien</a:t>
            </a:r>
          </a:p>
          <a:p>
            <a:r>
              <a:rPr lang="pl-PL" dirty="0" smtClean="0"/>
              <a:t>Rysowanie kamyków w domach dla mancali</a:t>
            </a:r>
          </a:p>
          <a:p>
            <a:r>
              <a:rPr lang="pl-PL" dirty="0" smtClean="0"/>
              <a:t>Dodanie przycisku „Start again” dla obu gier</a:t>
            </a:r>
          </a:p>
          <a:p>
            <a:r>
              <a:rPr lang="pl-PL" dirty="0" smtClean="0"/>
              <a:t>Pozbycie się biblioteki </a:t>
            </a:r>
            <a:r>
              <a:rPr lang="pl-PL" i="1" dirty="0" smtClean="0"/>
              <a:t>bitstring</a:t>
            </a:r>
            <a:r>
              <a:rPr lang="pl-PL" dirty="0" smtClean="0"/>
              <a:t> przy binarnej deserializacji floatów (5-krotne przyspieszenie przy użyciu </a:t>
            </a:r>
            <a:r>
              <a:rPr lang="pl-PL" i="1" dirty="0" smtClean="0"/>
              <a:t>struct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867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Doświadczenia, wnioski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Python = wolny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6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Dalszy rozwój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Dodanie kolejnych gier</a:t>
            </a:r>
          </a:p>
          <a:p>
            <a:r>
              <a:rPr lang="pl-PL" dirty="0"/>
              <a:t>Przepisanie modułów odpowiedzialnych za obliczenia do C/C</a:t>
            </a:r>
            <a:r>
              <a:rPr lang="pl-PL" dirty="0" smtClean="0"/>
              <a:t>++</a:t>
            </a:r>
          </a:p>
          <a:p>
            <a:r>
              <a:rPr lang="pl-PL" dirty="0" smtClean="0"/>
              <a:t>Usprawnienie i zrównoleglenie symulacji szachów</a:t>
            </a:r>
          </a:p>
          <a:p>
            <a:r>
              <a:rPr lang="pl-PL" dirty="0" smtClean="0"/>
              <a:t>Dodanie księgi otwarć dla szachów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703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 smtClean="0"/>
              <a:t>Moduły aplikacji</a:t>
            </a:r>
            <a:endParaRPr lang="pl-PL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 smtClean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 smtClean="0"/>
              <a:t>Moduły aplikacji</a:t>
            </a:r>
            <a:endParaRPr lang="pl-PL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 smtClean="0"/>
              <a:t>Wizualizacja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Gry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21913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 smtClean="0"/>
              <a:t>Moduły aplikacji</a:t>
            </a:r>
            <a:endParaRPr lang="pl-PL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 smtClean="0"/>
              <a:t>Wizualizacja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Gry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Algorytm</a:t>
            </a:r>
          </a:p>
        </p:txBody>
      </p:sp>
    </p:spTree>
    <p:extLst>
      <p:ext uri="{BB962C8B-B14F-4D97-AF65-F5344CB8AC3E}">
        <p14:creationId xmlns:p14="http://schemas.microsoft.com/office/powerpoint/2010/main" val="4463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 smtClean="0"/>
              <a:t>Moduły aplikacji</a:t>
            </a:r>
            <a:endParaRPr lang="pl-PL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 smtClean="0"/>
              <a:t>Wizualizacja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Gry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Algorytm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Serializacja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34342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 smtClean="0"/>
              <a:t>Moduły aplikacji</a:t>
            </a:r>
            <a:endParaRPr lang="pl-PL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 smtClean="0"/>
              <a:t>Wizualizacja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Gry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Algorytm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Serializacja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Aplikacja główna</a:t>
            </a:r>
          </a:p>
        </p:txBody>
      </p:sp>
    </p:spTree>
    <p:extLst>
      <p:ext uri="{BB962C8B-B14F-4D97-AF65-F5344CB8AC3E}">
        <p14:creationId xmlns:p14="http://schemas.microsoft.com/office/powerpoint/2010/main" val="19034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486</Words>
  <Application>Microsoft Office PowerPoint</Application>
  <PresentationFormat>Widescreen</PresentationFormat>
  <Paragraphs>98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Monte Carlo Tree Search – cztery fazy</vt:lpstr>
      <vt:lpstr>UCT – Upper Confidence Bound 1 applied to trees</vt:lpstr>
      <vt:lpstr>Moduły aplikacji</vt:lpstr>
      <vt:lpstr>Moduły aplikacji</vt:lpstr>
      <vt:lpstr>Moduły aplikacji</vt:lpstr>
      <vt:lpstr>Moduły aplikacji</vt:lpstr>
      <vt:lpstr>Moduły aplikacji</vt:lpstr>
      <vt:lpstr>Użyte technologie</vt:lpstr>
      <vt:lpstr>Progres – sekwencje drzew</vt:lpstr>
      <vt:lpstr>Progres – tworzenie drzewa live</vt:lpstr>
      <vt:lpstr>Progres – eksport do grafiki rastrowej </vt:lpstr>
      <vt:lpstr>Progres – lepszy color coding krawędzi</vt:lpstr>
      <vt:lpstr>Tweaks, bug fixes</vt:lpstr>
      <vt:lpstr>Doświadczenia, wnioski</vt:lpstr>
      <vt:lpstr>Dalszy rozwój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Patryk Fijałkowski</cp:lastModifiedBy>
  <cp:revision>17</cp:revision>
  <dcterms:created xsi:type="dcterms:W3CDTF">2019-11-24T21:35:35Z</dcterms:created>
  <dcterms:modified xsi:type="dcterms:W3CDTF">2020-01-03T22:35:35Z</dcterms:modified>
</cp:coreProperties>
</file>