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4973113" y="5445042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871239" y="5445042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l-PL" dirty="0"/>
          </a:p>
        </p:txBody>
      </p:sp>
      <p:sp>
        <p:nvSpPr>
          <p:cNvPr id="46" name="CustomShape 5"/>
          <p:cNvSpPr/>
          <p:nvPr/>
        </p:nvSpPr>
        <p:spPr>
          <a:xfrm>
            <a:off x="2912004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7738560" y="997890"/>
            <a:ext cx="29207880" cy="166035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Wizualizacja drzewa stanów algorytmu UCT</a:t>
            </a:r>
            <a:endParaRPr sz="2400" dirty="0"/>
          </a:p>
        </p:txBody>
      </p:sp>
      <p:sp>
        <p:nvSpPr>
          <p:cNvPr id="48" name="CustomShape 7"/>
          <p:cNvSpPr/>
          <p:nvPr/>
        </p:nvSpPr>
        <p:spPr>
          <a:xfrm>
            <a:off x="7794000" y="2570975"/>
            <a:ext cx="34077240" cy="23893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Autorzy: Patryk Fijałkowski, Grzegorz Kacprowicz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Promotor: mgr inż. Jan Karwowski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Wydział 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871239" y="31583439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4983059" y="31582463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40" y="1172910"/>
            <a:ext cx="4082940" cy="40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stomShape 9"/>
          <p:cNvSpPr/>
          <p:nvPr/>
        </p:nvSpPr>
        <p:spPr>
          <a:xfrm>
            <a:off x="3977229" y="12963896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Sztuczna inteligencja</a:t>
            </a:r>
            <a:endParaRPr sz="2800" dirty="0"/>
          </a:p>
        </p:txBody>
      </p:sp>
      <p:sp>
        <p:nvSpPr>
          <p:cNvPr id="41" name="CustomShape 9"/>
          <p:cNvSpPr/>
          <p:nvPr/>
        </p:nvSpPr>
        <p:spPr>
          <a:xfrm>
            <a:off x="31066752" y="24632777"/>
            <a:ext cx="1210020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</a:rPr>
              <a:t>Wykorzystane technologie</a:t>
            </a:r>
            <a:endParaRPr sz="2800" dirty="0"/>
          </a:p>
        </p:txBody>
      </p:sp>
      <p:pic>
        <p:nvPicPr>
          <p:cNvPr id="78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09427" y="26653382"/>
            <a:ext cx="2283634" cy="22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doc (software) logo.png">
            <a:extLst>
              <a:ext uri="{FF2B5EF4-FFF2-40B4-BE49-F238E27FC236}">
                <a16:creationId xmlns:a16="http://schemas.microsoft.com/office/drawing/2014/main" id="{8C52D3F6-C584-471B-BD75-55E7AB0E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01776" y="26653382"/>
            <a:ext cx="2146540" cy="21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8859" y="26615282"/>
            <a:ext cx="2094404" cy="2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820" y="52761637"/>
            <a:ext cx="3056740" cy="13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vispy-teas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895" y="28714363"/>
            <a:ext cx="3149489" cy="23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9648" y="29233825"/>
            <a:ext cx="3039864" cy="13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ump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184" y="29233825"/>
            <a:ext cx="3067723" cy="12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stomShape 9"/>
          <p:cNvSpPr/>
          <p:nvPr/>
        </p:nvSpPr>
        <p:spPr>
          <a:xfrm>
            <a:off x="19443432" y="6126456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Gry logiczne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32737" y="7901378"/>
            <a:ext cx="5715000" cy="5715000"/>
          </a:xfrm>
          <a:prstGeom prst="rect">
            <a:avLst/>
          </a:prstGeom>
        </p:spPr>
      </p:pic>
      <p:sp>
        <p:nvSpPr>
          <p:cNvPr id="85" name="CustomShape 9"/>
          <p:cNvSpPr/>
          <p:nvPr/>
        </p:nvSpPr>
        <p:spPr>
          <a:xfrm>
            <a:off x="5107757" y="6361211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Algorytm UCT</a:t>
            </a:r>
            <a:endParaRPr sz="2800" dirty="0"/>
          </a:p>
        </p:txBody>
      </p:sp>
      <p:sp>
        <p:nvSpPr>
          <p:cNvPr id="86" name="CustomShape 9"/>
          <p:cNvSpPr/>
          <p:nvPr/>
        </p:nvSpPr>
        <p:spPr>
          <a:xfrm>
            <a:off x="32262240" y="17508394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err="1">
                <a:solidFill>
                  <a:srgbClr val="666666"/>
                </a:solidFill>
                <a:latin typeface="Oswald"/>
                <a:ea typeface="Oswald"/>
              </a:rPr>
              <a:t>Wieloplatformowość</a:t>
            </a:r>
            <a:endParaRPr sz="2800" dirty="0"/>
          </a:p>
        </p:txBody>
      </p:sp>
      <p:sp>
        <p:nvSpPr>
          <p:cNvPr id="87" name="CustomShape 18"/>
          <p:cNvSpPr/>
          <p:nvPr/>
        </p:nvSpPr>
        <p:spPr>
          <a:xfrm>
            <a:off x="29648995" y="15444356"/>
            <a:ext cx="5750816" cy="832045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endParaRPr sz="41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A3DEB3-7505-4145-9C45-FFA688E87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79750" y="7883168"/>
            <a:ext cx="5636254" cy="916171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BD58E2-6215-46B0-AF91-2C9BC730F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9412" y="25481410"/>
            <a:ext cx="5695981" cy="56864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0672EB3-2FA4-4F73-9A3B-52A52327A8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3712" y="7846019"/>
            <a:ext cx="5676900" cy="57054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BBBF28F-DD54-43E9-972A-7DDC02570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1360" y="8089486"/>
            <a:ext cx="11296231" cy="4603538"/>
          </a:xfrm>
          <a:prstGeom prst="rect">
            <a:avLst/>
          </a:prstGeom>
        </p:spPr>
      </p:pic>
      <p:sp>
        <p:nvSpPr>
          <p:cNvPr id="59" name="CustomShape 9">
            <a:extLst>
              <a:ext uri="{FF2B5EF4-FFF2-40B4-BE49-F238E27FC236}">
                <a16:creationId xmlns:a16="http://schemas.microsoft.com/office/drawing/2014/main" id="{972E8680-F26E-496B-978D-5BF82464A15C}"/>
              </a:ext>
            </a:extLst>
          </p:cNvPr>
          <p:cNvSpPr/>
          <p:nvPr/>
        </p:nvSpPr>
        <p:spPr>
          <a:xfrm>
            <a:off x="3969819" y="23719437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Wizualizacja drzewa</a:t>
            </a:r>
            <a:endParaRPr sz="2800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68316A81-2ECE-43B5-910F-F37529D53F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98435" y="17587213"/>
            <a:ext cx="6267450" cy="3629025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7A8D67E6-58A8-4705-AC5D-98CA19B58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969900" y="17577688"/>
            <a:ext cx="6276975" cy="3638550"/>
          </a:xfrm>
          <a:prstGeom prst="rect">
            <a:avLst/>
          </a:prstGeom>
        </p:spPr>
      </p:pic>
      <p:pic>
        <p:nvPicPr>
          <p:cNvPr id="4" name="Picture 4" descr="Znalezione obrazy dla zapytania: windows 10 logo&quot;">
            <a:extLst>
              <a:ext uri="{FF2B5EF4-FFF2-40B4-BE49-F238E27FC236}">
                <a16:creationId xmlns:a16="http://schemas.microsoft.com/office/drawing/2014/main" id="{6809AB0A-E217-4006-ABB1-A1DC443C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738" y="19685975"/>
            <a:ext cx="3836586" cy="38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Znalezione obrazy dla zapytania: linux logo transparent&quot;">
            <a:extLst>
              <a:ext uri="{FF2B5EF4-FFF2-40B4-BE49-F238E27FC236}">
                <a16:creationId xmlns:a16="http://schemas.microsoft.com/office/drawing/2014/main" id="{7A393288-4510-4A2F-BB2D-E1E9AF3A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949" y="19569588"/>
            <a:ext cx="3472896" cy="40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stomShape 9">
            <a:extLst>
              <a:ext uri="{FF2B5EF4-FFF2-40B4-BE49-F238E27FC236}">
                <a16:creationId xmlns:a16="http://schemas.microsoft.com/office/drawing/2014/main" id="{EFF1DB06-2910-497C-A46D-6855FCA1AC02}"/>
              </a:ext>
            </a:extLst>
          </p:cNvPr>
          <p:cNvSpPr/>
          <p:nvPr/>
        </p:nvSpPr>
        <p:spPr>
          <a:xfrm>
            <a:off x="2489630" y="18212432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</a:rPr>
              <a:t>Ulepszony algorytm Walkera</a:t>
            </a:r>
            <a:endParaRPr sz="2800" dirty="0"/>
          </a:p>
        </p:txBody>
      </p:sp>
      <p:sp>
        <p:nvSpPr>
          <p:cNvPr id="57" name="CustomShape 9">
            <a:extLst>
              <a:ext uri="{FF2B5EF4-FFF2-40B4-BE49-F238E27FC236}">
                <a16:creationId xmlns:a16="http://schemas.microsoft.com/office/drawing/2014/main" id="{0CCEA7A4-ACA2-49C0-9677-BB5FC5AA5AB0}"/>
              </a:ext>
            </a:extLst>
          </p:cNvPr>
          <p:cNvSpPr/>
          <p:nvPr/>
        </p:nvSpPr>
        <p:spPr>
          <a:xfrm>
            <a:off x="30743547" y="6252820"/>
            <a:ext cx="13671929" cy="436825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Przejrzysty interfejs graficzny</a:t>
            </a:r>
            <a:endParaRPr sz="2800" dirty="0"/>
          </a:p>
        </p:txBody>
      </p:sp>
      <p:sp>
        <p:nvSpPr>
          <p:cNvPr id="63" name="CustomShape 9">
            <a:extLst>
              <a:ext uri="{FF2B5EF4-FFF2-40B4-BE49-F238E27FC236}">
                <a16:creationId xmlns:a16="http://schemas.microsoft.com/office/drawing/2014/main" id="{A680E22C-03A8-412A-8995-F274660EDA05}"/>
              </a:ext>
            </a:extLst>
          </p:cNvPr>
          <p:cNvSpPr/>
          <p:nvPr/>
        </p:nvSpPr>
        <p:spPr>
          <a:xfrm>
            <a:off x="18203738" y="1561497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Ewaluacja rozgrywki</a:t>
            </a:r>
            <a:endParaRPr sz="2800" dirty="0"/>
          </a:p>
        </p:txBody>
      </p:sp>
      <p:pic>
        <p:nvPicPr>
          <p:cNvPr id="1064" name="Picture 40" descr="Znalezione obrazy dla zapytania: artificial intelligence clipart transparent&quot;">
            <a:extLst>
              <a:ext uri="{FF2B5EF4-FFF2-40B4-BE49-F238E27FC236}">
                <a16:creationId xmlns:a16="http://schemas.microsoft.com/office/drawing/2014/main" id="{0E3F6477-FF82-4FC1-A55A-D1C55BF8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03" y="14410208"/>
            <a:ext cx="3981500" cy="36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BDAE143-E8D7-403F-9EC8-3FE9772E78F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02855" y="19740424"/>
            <a:ext cx="3419475" cy="363855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5B598A4-0C0B-4055-83FB-6AE1388D01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78256" y="20368984"/>
            <a:ext cx="6867525" cy="22098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453F1D5-3219-4036-86D5-BEC4F1C2965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902670" y="24239437"/>
            <a:ext cx="6324356" cy="6467839"/>
          </a:xfrm>
          <a:prstGeom prst="rect">
            <a:avLst/>
          </a:prstGeom>
        </p:spPr>
      </p:pic>
      <p:sp>
        <p:nvSpPr>
          <p:cNvPr id="88" name="CustomShape 9">
            <a:extLst>
              <a:ext uri="{FF2B5EF4-FFF2-40B4-BE49-F238E27FC236}">
                <a16:creationId xmlns:a16="http://schemas.microsoft.com/office/drawing/2014/main" id="{78CD418D-63A7-4303-BAC9-70B9D9CB6939}"/>
              </a:ext>
            </a:extLst>
          </p:cNvPr>
          <p:cNvSpPr/>
          <p:nvPr/>
        </p:nvSpPr>
        <p:spPr>
          <a:xfrm>
            <a:off x="17439473" y="13551494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5400" b="1" dirty="0">
                <a:solidFill>
                  <a:srgbClr val="666666"/>
                </a:solidFill>
                <a:latin typeface="Oswald"/>
                <a:ea typeface="Oswald"/>
              </a:rPr>
              <a:t>Szachy</a:t>
            </a:r>
            <a:endParaRPr dirty="0"/>
          </a:p>
        </p:txBody>
      </p:sp>
      <p:sp>
        <p:nvSpPr>
          <p:cNvPr id="89" name="CustomShape 9">
            <a:extLst>
              <a:ext uri="{FF2B5EF4-FFF2-40B4-BE49-F238E27FC236}">
                <a16:creationId xmlns:a16="http://schemas.microsoft.com/office/drawing/2014/main" id="{EB9E126A-9AAE-47DA-A76C-F6F0EEA9E534}"/>
              </a:ext>
            </a:extLst>
          </p:cNvPr>
          <p:cNvSpPr/>
          <p:nvPr/>
        </p:nvSpPr>
        <p:spPr>
          <a:xfrm>
            <a:off x="23700773" y="13603902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5400" b="1" dirty="0" err="1">
                <a:solidFill>
                  <a:srgbClr val="666666"/>
                </a:solidFill>
                <a:latin typeface="Oswald"/>
              </a:rPr>
              <a:t>Mankala</a:t>
            </a:r>
            <a:endParaRPr dirty="0"/>
          </a:p>
        </p:txBody>
      </p:sp>
      <p:sp>
        <p:nvSpPr>
          <p:cNvPr id="77" name="CustomShape 9"/>
          <p:cNvSpPr/>
          <p:nvPr/>
        </p:nvSpPr>
        <p:spPr>
          <a:xfrm>
            <a:off x="17165869" y="22424925"/>
            <a:ext cx="10286219" cy="362902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err="1">
                <a:solidFill>
                  <a:srgbClr val="666666"/>
                </a:solidFill>
                <a:latin typeface="Oswald"/>
                <a:ea typeface="Oswald"/>
              </a:rPr>
              <a:t>Serializacja</a:t>
            </a: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 binarna i CSV</a:t>
            </a:r>
            <a:endParaRPr sz="28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7C072B3-03BF-4D84-835B-3B2BD59319A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076205" y="25488596"/>
            <a:ext cx="5686425" cy="5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93</Words>
  <Application>Microsoft Office PowerPoint</Application>
  <PresentationFormat>Niestandardowy</PresentationFormat>
  <Paragraphs>26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Droid Serif</vt:lpstr>
      <vt:lpstr>Oswald</vt:lpstr>
      <vt:lpstr>StarSymbol</vt:lpstr>
      <vt:lpstr>Times New Roman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Grzegorz Kacprowicz</cp:lastModifiedBy>
  <cp:revision>36</cp:revision>
  <dcterms:modified xsi:type="dcterms:W3CDTF">2020-02-03T14:26:14Z</dcterms:modified>
</cp:coreProperties>
</file>