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71" y="1779373"/>
            <a:ext cx="9375956" cy="33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6</cp:revision>
  <dcterms:created xsi:type="dcterms:W3CDTF">2018-11-07T19:41:00Z</dcterms:created>
  <dcterms:modified xsi:type="dcterms:W3CDTF">2018-11-07T21:42:55Z</dcterms:modified>
</cp:coreProperties>
</file>