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0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78176" y="164758"/>
            <a:ext cx="8523954" cy="6275431"/>
            <a:chOff x="-8931" y="1"/>
            <a:chExt cx="5430181" cy="4210050"/>
          </a:xfrm>
        </p:grpSpPr>
        <p:grpSp>
          <p:nvGrpSpPr>
            <p:cNvPr id="5" name="Group 4"/>
            <p:cNvGrpSpPr/>
            <p:nvPr/>
          </p:nvGrpSpPr>
          <p:grpSpPr>
            <a:xfrm>
              <a:off x="-8931" y="1"/>
              <a:ext cx="5430181" cy="4210050"/>
              <a:chOff x="-8931" y="1"/>
              <a:chExt cx="5430181" cy="421005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-8931" y="1"/>
                <a:ext cx="5430181" cy="4210050"/>
                <a:chOff x="-8798" y="1"/>
                <a:chExt cx="5349538" cy="4120051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-8798" y="1"/>
                  <a:ext cx="5349538" cy="4120051"/>
                  <a:chOff x="-8134" y="1"/>
                  <a:chExt cx="4945894" cy="3752850"/>
                </a:xfrm>
              </p:grpSpPr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59" t="-761" r="5802" b="761"/>
                  <a:stretch/>
                </p:blipFill>
                <p:spPr>
                  <a:xfrm>
                    <a:off x="0" y="1"/>
                    <a:ext cx="4937760" cy="3752850"/>
                  </a:xfrm>
                  <a:prstGeom prst="rect">
                    <a:avLst/>
                  </a:prstGeom>
                </p:spPr>
              </p:pic>
              <p:sp>
                <p:nvSpPr>
                  <p:cNvPr id="17" name="TextBox 9"/>
                  <p:cNvSpPr txBox="1"/>
                  <p:nvPr/>
                </p:nvSpPr>
                <p:spPr>
                  <a:xfrm>
                    <a:off x="-8134" y="1513691"/>
                    <a:ext cx="1291250" cy="3865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kern="12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Pancreaticoduodenal </a:t>
                    </a:r>
                    <a:endParaRPr lang="en-US" kern="1200" dirty="0" smtClean="0">
                      <a:solidFill>
                        <a:srgbClr val="FFFF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kern="1200" dirty="0" smtClean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arcade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77988" y="1913355"/>
                    <a:ext cx="519199" cy="242051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1395725" y="952543"/>
                    <a:ext cx="428312" cy="257131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5"/>
                  <p:cNvSpPr txBox="1"/>
                  <p:nvPr/>
                </p:nvSpPr>
                <p:spPr>
                  <a:xfrm>
                    <a:off x="997131" y="734774"/>
                    <a:ext cx="435438" cy="220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kern="12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GDA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TextBox 16"/>
                  <p:cNvSpPr txBox="1"/>
                  <p:nvPr/>
                </p:nvSpPr>
                <p:spPr>
                  <a:xfrm>
                    <a:off x="3459697" y="1747693"/>
                    <a:ext cx="521688" cy="220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kern="12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SMA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 flipH="1" flipV="1">
                    <a:off x="2916556" y="1428749"/>
                    <a:ext cx="537962" cy="399906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16997" y="2100569"/>
                  <a:ext cx="181951" cy="667764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2234317" y="3427012"/>
                <a:ext cx="224403" cy="286247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137037" y="3116911"/>
                <a:ext cx="435804" cy="47708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2162755" y="1963972"/>
                <a:ext cx="45719" cy="389614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981740" y="882595"/>
                <a:ext cx="326003" cy="111677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>
              <a:off x="524790" y="2146454"/>
              <a:ext cx="1144984" cy="7196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435435" y="335623"/>
              <a:ext cx="246518" cy="26713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5"/>
            <p:cNvSpPr txBox="1"/>
            <p:nvPr/>
          </p:nvSpPr>
          <p:spPr>
            <a:xfrm>
              <a:off x="2093557" y="87846"/>
              <a:ext cx="588396" cy="24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CHA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>
            <a:off x="6024468" y="2809103"/>
            <a:ext cx="145674" cy="106367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442466" y="4028303"/>
            <a:ext cx="521729" cy="10595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3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3" t="13198" r="36979" b="37640"/>
          <a:stretch/>
        </p:blipFill>
        <p:spPr>
          <a:xfrm>
            <a:off x="8081320" y="252572"/>
            <a:ext cx="1771432" cy="1658606"/>
          </a:xfrm>
          <a:prstGeom prst="rect">
            <a:avLst/>
          </a:prstGeom>
        </p:spPr>
      </p:pic>
      <p:sp>
        <p:nvSpPr>
          <p:cNvPr id="38" name="TextBox 10"/>
          <p:cNvSpPr txBox="1"/>
          <p:nvPr/>
        </p:nvSpPr>
        <p:spPr>
          <a:xfrm>
            <a:off x="8081320" y="1873376"/>
            <a:ext cx="191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 compression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820602" y="344394"/>
            <a:ext cx="828450" cy="846826"/>
          </a:xfrm>
          <a:prstGeom prst="ellipse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418705" y="939699"/>
            <a:ext cx="2401897" cy="2465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/>
          <p:cNvSpPr txBox="1"/>
          <p:nvPr/>
        </p:nvSpPr>
        <p:spPr>
          <a:xfrm>
            <a:off x="7804325" y="2622387"/>
            <a:ext cx="57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2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321748" y="2058042"/>
            <a:ext cx="573442" cy="59306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6"/>
          <p:cNvSpPr txBox="1"/>
          <p:nvPr/>
        </p:nvSpPr>
        <p:spPr>
          <a:xfrm>
            <a:off x="9095223" y="1208763"/>
            <a:ext cx="57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8</cp:revision>
  <dcterms:created xsi:type="dcterms:W3CDTF">2018-11-07T19:41:00Z</dcterms:created>
  <dcterms:modified xsi:type="dcterms:W3CDTF">2018-11-07T21:58:09Z</dcterms:modified>
</cp:coreProperties>
</file>