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9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4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6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4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0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6FFC-0699-43CC-9570-EB670CCA242A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66A6-FEE7-4F10-93C3-081B896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74790" y="280087"/>
            <a:ext cx="7611608" cy="6156239"/>
            <a:chOff x="0" y="0"/>
            <a:chExt cx="5191505" cy="41763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0" r="5832"/>
            <a:stretch/>
          </p:blipFill>
          <p:spPr>
            <a:xfrm>
              <a:off x="0" y="0"/>
              <a:ext cx="5034280" cy="4176395"/>
            </a:xfrm>
            <a:prstGeom prst="rect">
              <a:avLst/>
            </a:prstGeom>
          </p:spPr>
        </p:pic>
        <p:sp>
          <p:nvSpPr>
            <p:cNvPr id="6" name="TextBox 21"/>
            <p:cNvSpPr txBox="1"/>
            <p:nvPr/>
          </p:nvSpPr>
          <p:spPr>
            <a:xfrm>
              <a:off x="3542404" y="1658684"/>
              <a:ext cx="1335405" cy="2959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SMA occlusion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779228" y="381662"/>
              <a:ext cx="350400" cy="267174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6"/>
            <p:cNvSpPr txBox="1"/>
            <p:nvPr/>
          </p:nvSpPr>
          <p:spPr>
            <a:xfrm>
              <a:off x="413136" y="150218"/>
              <a:ext cx="500948" cy="2959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GDA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733109" y="3789039"/>
              <a:ext cx="727849" cy="23074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1"/>
            <p:cNvSpPr txBox="1"/>
            <p:nvPr/>
          </p:nvSpPr>
          <p:spPr>
            <a:xfrm>
              <a:off x="1295968" y="3871829"/>
              <a:ext cx="696595" cy="2959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723569" y="2186608"/>
              <a:ext cx="962947" cy="40502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39"/>
            <p:cNvSpPr txBox="1"/>
            <p:nvPr/>
          </p:nvSpPr>
          <p:spPr>
            <a:xfrm>
              <a:off x="227590" y="2353908"/>
              <a:ext cx="696595" cy="5003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Distal SMA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95777" y="1208598"/>
              <a:ext cx="637746" cy="443489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2633524" y="1511607"/>
              <a:ext cx="908880" cy="20765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578087" y="2248558"/>
              <a:ext cx="314239" cy="136836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44"/>
            <p:cNvSpPr txBox="1"/>
            <p:nvPr/>
          </p:nvSpPr>
          <p:spPr>
            <a:xfrm>
              <a:off x="3856100" y="2194560"/>
              <a:ext cx="1335405" cy="2959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Arc of Riolan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878372" y="381662"/>
              <a:ext cx="1161487" cy="72563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2878372" y="1025728"/>
              <a:ext cx="1133326" cy="85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808675" y="2385391"/>
              <a:ext cx="80385" cy="354337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42" t="1571" r="36332" b="20378"/>
            <a:stretch/>
          </p:blipFill>
          <p:spPr>
            <a:xfrm>
              <a:off x="3928681" y="44636"/>
              <a:ext cx="998723" cy="1208399"/>
            </a:xfrm>
            <a:prstGeom prst="rect">
              <a:avLst/>
            </a:prstGeom>
          </p:spPr>
        </p:pic>
        <p:sp>
          <p:nvSpPr>
            <p:cNvPr id="21" name="TextBox 64"/>
            <p:cNvSpPr txBox="1"/>
            <p:nvPr/>
          </p:nvSpPr>
          <p:spPr>
            <a:xfrm>
              <a:off x="3735206" y="1193052"/>
              <a:ext cx="1338859" cy="2959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kern="12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Aortic coarctation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63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UWMP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 Roberts</dc:creator>
  <cp:lastModifiedBy>Grant Roberts</cp:lastModifiedBy>
  <cp:revision>9</cp:revision>
  <dcterms:created xsi:type="dcterms:W3CDTF">2018-11-07T19:41:00Z</dcterms:created>
  <dcterms:modified xsi:type="dcterms:W3CDTF">2018-11-07T22:00:56Z</dcterms:modified>
</cp:coreProperties>
</file>