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/>
          <a:stretch/>
        </p:blipFill>
        <p:spPr bwMode="auto">
          <a:xfrm>
            <a:off x="1985319" y="544567"/>
            <a:ext cx="8279027" cy="5654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2378395" y="1078948"/>
            <a:ext cx="6032014" cy="2185511"/>
            <a:chOff x="243219" y="293372"/>
            <a:chExt cx="3732350" cy="1199832"/>
          </a:xfrm>
        </p:grpSpPr>
        <p:sp>
          <p:nvSpPr>
            <p:cNvPr id="28" name="TextBox 44"/>
            <p:cNvSpPr txBox="1"/>
            <p:nvPr/>
          </p:nvSpPr>
          <p:spPr>
            <a:xfrm>
              <a:off x="388047" y="1262225"/>
              <a:ext cx="522919" cy="23097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GDA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29559" y="879487"/>
              <a:ext cx="472781" cy="5078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828632" y="1327310"/>
              <a:ext cx="635524" cy="4571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44"/>
            <p:cNvSpPr txBox="1"/>
            <p:nvPr/>
          </p:nvSpPr>
          <p:spPr>
            <a:xfrm>
              <a:off x="243219" y="752790"/>
              <a:ext cx="454629" cy="2458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HAP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44"/>
            <p:cNvSpPr txBox="1"/>
            <p:nvPr/>
          </p:nvSpPr>
          <p:spPr>
            <a:xfrm>
              <a:off x="3236180" y="293372"/>
              <a:ext cx="429371" cy="226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Box 44"/>
            <p:cNvSpPr txBox="1"/>
            <p:nvPr/>
          </p:nvSpPr>
          <p:spPr>
            <a:xfrm>
              <a:off x="3665551" y="1012589"/>
              <a:ext cx="310018" cy="2340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Box 44"/>
            <p:cNvSpPr txBox="1"/>
            <p:nvPr/>
          </p:nvSpPr>
          <p:spPr>
            <a:xfrm>
              <a:off x="3431126" y="718821"/>
              <a:ext cx="365760" cy="2114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2878373" y="487955"/>
              <a:ext cx="429370" cy="44232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307743" y="923220"/>
              <a:ext cx="198783" cy="27015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586039" y="1202590"/>
              <a:ext cx="134537" cy="11926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63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10</cp:revision>
  <dcterms:created xsi:type="dcterms:W3CDTF">2018-11-07T19:41:00Z</dcterms:created>
  <dcterms:modified xsi:type="dcterms:W3CDTF">2018-11-07T22:04:46Z</dcterms:modified>
</cp:coreProperties>
</file>