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0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43913" y="568411"/>
            <a:ext cx="9693282" cy="5536393"/>
            <a:chOff x="0" y="-51525"/>
            <a:chExt cx="7507604" cy="4050120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-51525"/>
              <a:ext cx="7507604" cy="4050120"/>
              <a:chOff x="0" y="-51525"/>
              <a:chExt cx="7507604" cy="405012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0" y="0"/>
                <a:ext cx="7507604" cy="3998595"/>
                <a:chOff x="0" y="0"/>
                <a:chExt cx="7508183" cy="399859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0" y="0"/>
                  <a:ext cx="4217034" cy="3998595"/>
                  <a:chOff x="0" y="0"/>
                  <a:chExt cx="4231796" cy="3924300"/>
                </a:xfrm>
              </p:grpSpPr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197" r="10593"/>
                  <a:stretch/>
                </p:blipFill>
                <p:spPr bwMode="auto">
                  <a:xfrm>
                    <a:off x="0" y="0"/>
                    <a:ext cx="4231796" cy="392430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/>
                    </a:ext>
                  </a:extLst>
                </p:spPr>
              </p:pic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 flipV="1">
                    <a:off x="1717483" y="103367"/>
                    <a:ext cx="161908" cy="241239"/>
                  </a:xfrm>
                  <a:prstGeom prst="straightConnector1">
                    <a:avLst/>
                  </a:prstGeom>
                  <a:ln w="127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65"/>
                  <p:cNvSpPr txBox="1"/>
                  <p:nvPr/>
                </p:nvSpPr>
                <p:spPr>
                  <a:xfrm>
                    <a:off x="1717483" y="313054"/>
                    <a:ext cx="633748" cy="28624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SCAo</a:t>
                    </a:r>
                    <a:endPara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 Box 66"/>
                  <p:cNvSpPr txBox="1"/>
                  <p:nvPr/>
                </p:nvSpPr>
                <p:spPr>
                  <a:xfrm>
                    <a:off x="6956" y="2605677"/>
                    <a:ext cx="572494" cy="28624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RRA</a:t>
                    </a:r>
                    <a:endPara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Text Box 67"/>
                  <p:cNvSpPr txBox="1"/>
                  <p:nvPr/>
                </p:nvSpPr>
                <p:spPr>
                  <a:xfrm>
                    <a:off x="116966" y="3087250"/>
                    <a:ext cx="619399" cy="2857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IRAo</a:t>
                    </a:r>
                    <a:endPara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Text Box 68"/>
                  <p:cNvSpPr txBox="1"/>
                  <p:nvPr/>
                </p:nvSpPr>
                <p:spPr>
                  <a:xfrm>
                    <a:off x="318052" y="1463040"/>
                    <a:ext cx="572494" cy="28624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LRA</a:t>
                    </a:r>
                    <a:endPara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Text Box 69"/>
                  <p:cNvSpPr txBox="1"/>
                  <p:nvPr/>
                </p:nvSpPr>
                <p:spPr>
                  <a:xfrm>
                    <a:off x="2452905" y="2463050"/>
                    <a:ext cx="562527" cy="2857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SMA</a:t>
                    </a:r>
                    <a:endPara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3" name="Straight Arrow Connector 42"/>
                  <p:cNvCxnSpPr/>
                  <p:nvPr/>
                </p:nvCxnSpPr>
                <p:spPr>
                  <a:xfrm flipH="1" flipV="1">
                    <a:off x="2154719" y="2409099"/>
                    <a:ext cx="311025" cy="175878"/>
                  </a:xfrm>
                  <a:prstGeom prst="straightConnector1">
                    <a:avLst/>
                  </a:prstGeom>
                  <a:ln w="127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556591" y="1709531"/>
                    <a:ext cx="45719" cy="270344"/>
                  </a:xfrm>
                  <a:prstGeom prst="straightConnector1">
                    <a:avLst/>
                  </a:prstGeom>
                  <a:ln w="127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469127" y="2536466"/>
                    <a:ext cx="644056" cy="142628"/>
                  </a:xfrm>
                  <a:prstGeom prst="straightConnector1">
                    <a:avLst/>
                  </a:prstGeom>
                  <a:ln w="127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506774" y="2871226"/>
                    <a:ext cx="305132" cy="236225"/>
                  </a:xfrm>
                  <a:prstGeom prst="straightConnector1">
                    <a:avLst/>
                  </a:prstGeom>
                  <a:ln w="127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4245417" y="0"/>
                  <a:ext cx="3262766" cy="3998595"/>
                  <a:chOff x="1160332" y="-27686"/>
                  <a:chExt cx="3442335" cy="3923665"/>
                </a:xfrm>
              </p:grpSpPr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598" r="2457"/>
                  <a:stretch/>
                </p:blipFill>
                <p:spPr bwMode="auto">
                  <a:xfrm>
                    <a:off x="1160332" y="-27686"/>
                    <a:ext cx="3442335" cy="392366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/>
                    </a:ext>
                  </a:extLst>
                </p:spPr>
              </p:pic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2697996" y="676641"/>
                    <a:ext cx="198782" cy="310764"/>
                  </a:xfrm>
                  <a:prstGeom prst="straightConnector1">
                    <a:avLst/>
                  </a:prstGeom>
                  <a:ln w="127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3392013" y="1044968"/>
                    <a:ext cx="349858" cy="207396"/>
                  </a:xfrm>
                  <a:prstGeom prst="straightConnector1">
                    <a:avLst/>
                  </a:prstGeom>
                  <a:ln w="127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743748" y="2631881"/>
                    <a:ext cx="230919" cy="294198"/>
                  </a:xfrm>
                  <a:prstGeom prst="straightConnector1">
                    <a:avLst/>
                  </a:prstGeom>
                  <a:ln w="127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 Box 79"/>
                  <p:cNvSpPr txBox="1"/>
                  <p:nvPr/>
                </p:nvSpPr>
                <p:spPr>
                  <a:xfrm>
                    <a:off x="2777512" y="422201"/>
                    <a:ext cx="450141" cy="2318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PV</a:t>
                    </a:r>
                    <a:endPara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Text Box 80"/>
                  <p:cNvSpPr txBox="1"/>
                  <p:nvPr/>
                </p:nvSpPr>
                <p:spPr>
                  <a:xfrm>
                    <a:off x="3733680" y="832023"/>
                    <a:ext cx="438588" cy="22275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SV</a:t>
                    </a:r>
                    <a:endPara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 Box 81"/>
                  <p:cNvSpPr txBox="1"/>
                  <p:nvPr/>
                </p:nvSpPr>
                <p:spPr>
                  <a:xfrm>
                    <a:off x="1363950" y="2908629"/>
                    <a:ext cx="572494" cy="28624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SMV</a:t>
                    </a:r>
                    <a:endPara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5" name="Text Box 82"/>
              <p:cNvSpPr txBox="1"/>
              <p:nvPr/>
            </p:nvSpPr>
            <p:spPr>
              <a:xfrm>
                <a:off x="7951" y="0"/>
                <a:ext cx="343814" cy="31996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a)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83"/>
              <p:cNvSpPr txBox="1"/>
              <p:nvPr/>
            </p:nvSpPr>
            <p:spPr>
              <a:xfrm>
                <a:off x="4817584" y="-51525"/>
                <a:ext cx="387705" cy="31996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b)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040940" y="51206"/>
              <a:ext cx="2081933" cy="1214325"/>
              <a:chOff x="0" y="-1"/>
              <a:chExt cx="2081933" cy="121432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6567" y="-1"/>
                <a:ext cx="2045366" cy="1166993"/>
                <a:chOff x="-9" y="-1"/>
                <a:chExt cx="2045366" cy="116699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463275" y="-1"/>
                  <a:ext cx="1582082" cy="974458"/>
                  <a:chOff x="-183957" y="-1"/>
                  <a:chExt cx="1582318" cy="974458"/>
                </a:xfrm>
              </p:grpSpPr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610" t="13296" r="10539" b="12334"/>
                  <a:stretch/>
                </p:blipFill>
                <p:spPr bwMode="auto">
                  <a:xfrm>
                    <a:off x="-183957" y="0"/>
                    <a:ext cx="918440" cy="974457"/>
                  </a:xfrm>
                  <a:prstGeom prst="rect">
                    <a:avLst/>
                  </a:prstGeom>
                  <a:ln w="9525">
                    <a:solidFill>
                      <a:schemeClr val="bg1"/>
                    </a:solidFill>
                  </a:ln>
                  <a:extLst>
                    <a:ext uri="{53640926-AAD7-44d8-BBD7-CCE9431645EC}">
                      <a14:shadowObscured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/>
                    </a:ext>
                  </a:extLst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8732"/>
                  <a:stretch/>
                </p:blipFill>
                <p:spPr bwMode="auto">
                  <a:xfrm>
                    <a:off x="742562" y="-1"/>
                    <a:ext cx="655799" cy="972759"/>
                  </a:xfrm>
                  <a:prstGeom prst="rect">
                    <a:avLst/>
                  </a:prstGeom>
                  <a:ln w="9525">
                    <a:solidFill>
                      <a:schemeClr val="bg1"/>
                    </a:solidFill>
                  </a:ln>
                  <a:extLst>
                    <a:ext uri="{53640926-AAD7-44d8-BBD7-CCE9431645EC}">
                      <a14:shadowObscured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/>
                    </a:ext>
                  </a:extLst>
                </p:spPr>
              </p:pic>
            </p:grp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5887" y="329183"/>
                  <a:ext cx="440341" cy="83171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-9" y="972922"/>
                  <a:ext cx="1009507" cy="19407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92"/>
                <p:cNvSpPr txBox="1"/>
                <p:nvPr/>
              </p:nvSpPr>
              <p:spPr>
                <a:xfrm>
                  <a:off x="980238" y="756805"/>
                  <a:ext cx="450180" cy="23876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dirty="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ROI</a:t>
                  </a:r>
                  <a:endPara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H="1" flipV="1">
                  <a:off x="1133856" y="643610"/>
                  <a:ext cx="89184" cy="143278"/>
                </a:xfrm>
                <a:prstGeom prst="straightConnector1">
                  <a:avLst/>
                </a:prstGeom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Flowchart: Connector 15"/>
              <p:cNvSpPr/>
              <p:nvPr/>
            </p:nvSpPr>
            <p:spPr>
              <a:xfrm flipV="1">
                <a:off x="0" y="1141172"/>
                <a:ext cx="65837" cy="7315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134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1</cp:revision>
  <dcterms:created xsi:type="dcterms:W3CDTF">2018-11-07T19:41:00Z</dcterms:created>
  <dcterms:modified xsi:type="dcterms:W3CDTF">2018-11-07T19:47:19Z</dcterms:modified>
</cp:coreProperties>
</file>