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89" y="1938530"/>
            <a:ext cx="9651286" cy="26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5</cp:revision>
  <dcterms:created xsi:type="dcterms:W3CDTF">2018-11-07T19:41:00Z</dcterms:created>
  <dcterms:modified xsi:type="dcterms:W3CDTF">2018-11-07T19:56:13Z</dcterms:modified>
</cp:coreProperties>
</file>