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9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4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5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4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1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6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0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4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02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5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9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033" y="2010032"/>
            <a:ext cx="9299890" cy="254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97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UWMP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 Roberts</dc:creator>
  <cp:lastModifiedBy>Grant Roberts</cp:lastModifiedBy>
  <cp:revision>4</cp:revision>
  <dcterms:created xsi:type="dcterms:W3CDTF">2018-11-07T19:41:00Z</dcterms:created>
  <dcterms:modified xsi:type="dcterms:W3CDTF">2018-11-07T19:54:20Z</dcterms:modified>
</cp:coreProperties>
</file>