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1721-5613-402C-AC48-7E5276AF4E7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EF02-FBB4-42B9-83B8-0EBFA90C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1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1721-5613-402C-AC48-7E5276AF4E7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EF02-FBB4-42B9-83B8-0EBFA90C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5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1721-5613-402C-AC48-7E5276AF4E7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EF02-FBB4-42B9-83B8-0EBFA90C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8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1721-5613-402C-AC48-7E5276AF4E7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EF02-FBB4-42B9-83B8-0EBFA90C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1721-5613-402C-AC48-7E5276AF4E7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EF02-FBB4-42B9-83B8-0EBFA90C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1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1721-5613-402C-AC48-7E5276AF4E7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EF02-FBB4-42B9-83B8-0EBFA90C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3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1721-5613-402C-AC48-7E5276AF4E7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EF02-FBB4-42B9-83B8-0EBFA90C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2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1721-5613-402C-AC48-7E5276AF4E7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EF02-FBB4-42B9-83B8-0EBFA90C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1721-5613-402C-AC48-7E5276AF4E7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EF02-FBB4-42B9-83B8-0EBFA90C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8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1721-5613-402C-AC48-7E5276AF4E7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EF02-FBB4-42B9-83B8-0EBFA90C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7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1721-5613-402C-AC48-7E5276AF4E7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EF02-FBB4-42B9-83B8-0EBFA90C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6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11721-5613-402C-AC48-7E5276AF4E7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EF02-FBB4-42B9-83B8-0EBFA90C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5259" y="64770"/>
            <a:ext cx="5574944" cy="4210668"/>
            <a:chOff x="175260" y="64770"/>
            <a:chExt cx="5491075" cy="4120051"/>
          </a:xfrm>
        </p:grpSpPr>
        <p:grpSp>
          <p:nvGrpSpPr>
            <p:cNvPr id="38" name="Group 37"/>
            <p:cNvGrpSpPr/>
            <p:nvPr/>
          </p:nvGrpSpPr>
          <p:grpSpPr>
            <a:xfrm>
              <a:off x="175260" y="64770"/>
              <a:ext cx="5491075" cy="4120051"/>
              <a:chOff x="771525" y="95251"/>
              <a:chExt cx="5076751" cy="375285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59" t="-761" r="5802" b="761"/>
              <a:stretch/>
            </p:blipFill>
            <p:spPr>
              <a:xfrm>
                <a:off x="771525" y="95251"/>
                <a:ext cx="4937760" cy="375285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93" t="13198" r="36979" b="37640"/>
              <a:stretch/>
            </p:blipFill>
            <p:spPr>
              <a:xfrm>
                <a:off x="4657829" y="177686"/>
                <a:ext cx="860956" cy="709033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804304" y="1620181"/>
                <a:ext cx="1631714" cy="476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Pancreaticoduodenal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arcades</a:t>
                </a:r>
                <a:endPara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445643" y="836726"/>
                <a:ext cx="14026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 compression</a:t>
                </a:r>
                <a:endPara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1212729" y="2122367"/>
                <a:ext cx="555983" cy="12829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2276475" y="1066800"/>
                <a:ext cx="319087" cy="238125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768712" y="830133"/>
                <a:ext cx="6345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GDA</a:t>
                </a:r>
                <a:endPara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002527" y="1942880"/>
                <a:ext cx="6345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</a:t>
                </a:r>
                <a:endPara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88081" y="1524000"/>
                <a:ext cx="314446" cy="572769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1673739" y="95251"/>
                <a:ext cx="16245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 </a:t>
                </a:r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astric </a:t>
                </a:r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rtery</a:t>
                </a:r>
                <a:endPara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3162299" y="309889"/>
                <a:ext cx="428626" cy="247323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4208868" y="1402288"/>
                <a:ext cx="12163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Splenic artery</a:t>
                </a:r>
                <a:endPara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4289422" y="1206787"/>
                <a:ext cx="196853" cy="222765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>
                <a:off x="4923909" y="196011"/>
                <a:ext cx="446103" cy="395269"/>
              </a:xfrm>
              <a:prstGeom prst="ellipse">
                <a:avLst/>
              </a:prstGeom>
              <a:noFill/>
              <a:ln w="31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H="1">
                <a:off x="3688081" y="462445"/>
                <a:ext cx="1087056" cy="25008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/>
            <p:cNvCxnSpPr/>
            <p:nvPr/>
          </p:nvCxnSpPr>
          <p:spPr>
            <a:xfrm>
              <a:off x="652472" y="2290231"/>
              <a:ext cx="221736" cy="54287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0" r="5832"/>
          <a:stretch/>
        </p:blipFill>
        <p:spPr>
          <a:xfrm>
            <a:off x="5633569" y="98646"/>
            <a:ext cx="5034431" cy="417679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22096" y="1743320"/>
            <a:ext cx="1335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 occlusion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12525" y="481411"/>
            <a:ext cx="350400" cy="26717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54934" y="215873"/>
            <a:ext cx="696796" cy="34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GDA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29898" y="3929449"/>
            <a:ext cx="676134" cy="20544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29972" y="3967661"/>
            <a:ext cx="69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354860" y="2245322"/>
            <a:ext cx="962947" cy="40502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33676" y="2448582"/>
            <a:ext cx="696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Distal SM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633043" y="1309510"/>
            <a:ext cx="637746" cy="443489"/>
          </a:xfrm>
          <a:prstGeom prst="ellipse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8306786" y="1616107"/>
            <a:ext cx="915310" cy="1596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9209903" y="2339178"/>
            <a:ext cx="314239" cy="1368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487061" y="2293947"/>
            <a:ext cx="1335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 of Riolan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509686" y="410093"/>
            <a:ext cx="859383" cy="7971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513353" y="1070517"/>
            <a:ext cx="775331" cy="1415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9443756" y="2483118"/>
            <a:ext cx="80385" cy="3543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2" t="1571" r="36332" b="20378"/>
          <a:stretch/>
        </p:blipFill>
        <p:spPr>
          <a:xfrm>
            <a:off x="9342784" y="162496"/>
            <a:ext cx="920056" cy="11126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9130370" y="1194578"/>
            <a:ext cx="1519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Aortic narrowing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3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UWMP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Roberts</dc:creator>
  <cp:lastModifiedBy>Grant Roberts</cp:lastModifiedBy>
  <cp:revision>15</cp:revision>
  <dcterms:created xsi:type="dcterms:W3CDTF">2018-09-12T15:03:31Z</dcterms:created>
  <dcterms:modified xsi:type="dcterms:W3CDTF">2018-09-18T18:52:51Z</dcterms:modified>
</cp:coreProperties>
</file>