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00C800"/>
    <a:srgbClr val="00D800"/>
    <a:srgbClr val="00FF00"/>
    <a:srgbClr val="FF0000"/>
    <a:srgbClr val="2FA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9097918" y="3509116"/>
            <a:ext cx="1131486" cy="1075534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852805" y="4309688"/>
            <a:ext cx="1746566" cy="933458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914887" y="4349721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0.483 ± 0.192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1.039 </a:t>
            </a:r>
            <a:r>
              <a:rPr lang="en-US" sz="1200" b="1" dirty="0" smtClean="0"/>
              <a:t>± 0.381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Supraceliac Aorta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866472" y="1319304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914799" y="1319303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59852" y="1475528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701199" y="1973130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39151" y="2759493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65036" y="3119344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70900" y="4629543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66212" y="1015299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Celiac Artery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007" y="616490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Infrarenal Aorta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48378" y="3905816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Renal Artery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862" y="3881931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Renal Artery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2044661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76984" y="4629543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921534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75357" y="2360734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</a:t>
            </a:r>
            <a:r>
              <a:rPr lang="en-US" dirty="0"/>
              <a:t>c</a:t>
            </a:r>
            <a:r>
              <a:rPr lang="en-US" dirty="0" smtClean="0"/>
              <a:t> Artery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321297" y="1479928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321297" y="289926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40306" y="1412954"/>
            <a:ext cx="1466335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85016" y="1008450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Bowel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32493" y="108417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Portal Vein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52805" y="5215604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Mesenteric Vein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229404" y="2627162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Splenic Vein</a:t>
            </a:r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 rot="7373283">
            <a:off x="491015" y="534046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517962">
            <a:off x="4203536" y="5339241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585667" y="120866"/>
            <a:ext cx="213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Group</a:t>
            </a:r>
            <a:endParaRPr lang="en-US" sz="2400" b="1" dirty="0"/>
          </a:p>
        </p:txBody>
      </p:sp>
      <p:sp>
        <p:nvSpPr>
          <p:cNvPr id="90" name="Rectangle 89"/>
          <p:cNvSpPr/>
          <p:nvPr/>
        </p:nvSpPr>
        <p:spPr>
          <a:xfrm>
            <a:off x="3417736" y="1349866"/>
            <a:ext cx="1733756" cy="933458"/>
          </a:xfrm>
          <a:prstGeom prst="rect">
            <a:avLst/>
          </a:prstGeom>
          <a:solidFill>
            <a:srgbClr val="C80000">
              <a:alpha val="549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53954" y="2965258"/>
            <a:ext cx="1733756" cy="933458"/>
          </a:xfrm>
          <a:prstGeom prst="rect">
            <a:avLst/>
          </a:prstGeom>
          <a:solidFill>
            <a:srgbClr val="00C800">
              <a:alpha val="9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81466" y="3024866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0.426 ± 0.162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0.791 </a:t>
            </a:r>
            <a:r>
              <a:rPr lang="en-US" sz="1200" b="1" dirty="0" smtClean="0"/>
              <a:t>± 0.321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538146" y="4233283"/>
            <a:ext cx="1733756" cy="933458"/>
          </a:xfrm>
          <a:prstGeom prst="rect">
            <a:avLst/>
          </a:prstGeom>
          <a:solidFill>
            <a:srgbClr val="FF0000">
              <a:alpha val="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9575" y="4300792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0.353 ± 0.159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0.347 </a:t>
            </a:r>
            <a:r>
              <a:rPr lang="en-US" sz="1200" b="1" dirty="0" smtClean="0"/>
              <a:t>± 0.136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43228" y="4232773"/>
            <a:ext cx="1733756" cy="933458"/>
          </a:xfrm>
          <a:prstGeom prst="rect">
            <a:avLst/>
          </a:prstGeom>
          <a:solidFill>
            <a:srgbClr val="00FF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5310" y="429793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0.351 ± 0.159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0.368 </a:t>
            </a:r>
            <a:r>
              <a:rPr lang="en-US" sz="1200" b="1" dirty="0" smtClean="0"/>
              <a:t>± 0.128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1835470" y="5267022"/>
            <a:ext cx="1733756" cy="933458"/>
          </a:xfrm>
          <a:prstGeom prst="rect">
            <a:avLst/>
          </a:prstGeom>
          <a:solidFill>
            <a:srgbClr val="FF0000">
              <a:alpha val="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97552" y="5332183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1.061 ± 0.460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0.981 </a:t>
            </a:r>
            <a:r>
              <a:rPr lang="en-US" sz="1200" b="1" dirty="0" smtClean="0"/>
              <a:t>± 0.527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492672" y="435870"/>
            <a:ext cx="1733756" cy="895893"/>
          </a:xfrm>
          <a:prstGeom prst="rect">
            <a:avLst/>
          </a:prstGeom>
          <a:solidFill>
            <a:srgbClr val="00FF00">
              <a:alpha val="1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540357" y="477749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3.436 ± 0.671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3.954 </a:t>
            </a:r>
            <a:r>
              <a:rPr lang="en-US" sz="1200" b="1" dirty="0" smtClean="0"/>
              <a:t>± 0.861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8152570" y="484851"/>
            <a:ext cx="1733756" cy="933458"/>
          </a:xfrm>
          <a:prstGeom prst="rect">
            <a:avLst/>
          </a:prstGeom>
          <a:solidFill>
            <a:srgbClr val="00C800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8217360" y="51839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1.016 ± 0.333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1.508 </a:t>
            </a:r>
            <a:r>
              <a:rPr lang="en-US" sz="1200" b="1" dirty="0" smtClean="0"/>
              <a:t>± 0.459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294002" y="3074318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0.463 ± 0.219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0.419 </a:t>
            </a:r>
            <a:r>
              <a:rPr lang="en-US" sz="1200" b="1" dirty="0" smtClean="0"/>
              <a:t>± 0.145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498701" y="1393757"/>
            <a:ext cx="163617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0.796 ± 0.357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0.743 </a:t>
            </a:r>
            <a:r>
              <a:rPr lang="en-US" sz="1200" b="1" dirty="0" smtClean="0"/>
              <a:t>± 0.322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28" name="Freeform 127"/>
          <p:cNvSpPr/>
          <p:nvPr/>
        </p:nvSpPr>
        <p:spPr>
          <a:xfrm>
            <a:off x="2892101" y="1643754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84779" y="3152656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98500" y="2203761"/>
            <a:ext cx="2112023" cy="15912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-18206" y="742084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 Response (Percent Change)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8618" y="2152518"/>
            <a:ext cx="477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0 %</a:t>
            </a:r>
            <a:endParaRPr lang="en-US" sz="105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7460" y="3134043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-100 %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66038" y="1171340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smtClean="0"/>
              <a:t>100 %</a:t>
            </a:r>
            <a:endParaRPr lang="en-US" sz="1050" dirty="0"/>
          </a:p>
        </p:txBody>
      </p:sp>
      <p:sp>
        <p:nvSpPr>
          <p:cNvPr id="114" name="Rectangle 113"/>
          <p:cNvSpPr/>
          <p:nvPr/>
        </p:nvSpPr>
        <p:spPr>
          <a:xfrm>
            <a:off x="10231920" y="3009157"/>
            <a:ext cx="1733756" cy="933458"/>
          </a:xfrm>
          <a:prstGeom prst="rect">
            <a:avLst/>
          </a:prstGeom>
          <a:solidFill>
            <a:srgbClr val="C800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16</cp:revision>
  <dcterms:created xsi:type="dcterms:W3CDTF">2018-06-03T01:21:56Z</dcterms:created>
  <dcterms:modified xsi:type="dcterms:W3CDTF">2018-06-03T03:36:33Z</dcterms:modified>
</cp:coreProperties>
</file>