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6B19-9FE4-4A26-88BE-EDF159F8BAD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A4C6-03D6-4AD5-A542-D2C5A11C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2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6B19-9FE4-4A26-88BE-EDF159F8BAD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A4C6-03D6-4AD5-A542-D2C5A11C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0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6B19-9FE4-4A26-88BE-EDF159F8BAD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A4C6-03D6-4AD5-A542-D2C5A11C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0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6B19-9FE4-4A26-88BE-EDF159F8BAD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A4C6-03D6-4AD5-A542-D2C5A11C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0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6B19-9FE4-4A26-88BE-EDF159F8BAD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A4C6-03D6-4AD5-A542-D2C5A11C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9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6B19-9FE4-4A26-88BE-EDF159F8BAD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A4C6-03D6-4AD5-A542-D2C5A11C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0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6B19-9FE4-4A26-88BE-EDF159F8BAD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A4C6-03D6-4AD5-A542-D2C5A11C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5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6B19-9FE4-4A26-88BE-EDF159F8BAD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A4C6-03D6-4AD5-A542-D2C5A11C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4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6B19-9FE4-4A26-88BE-EDF159F8BAD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A4C6-03D6-4AD5-A542-D2C5A11C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6B19-9FE4-4A26-88BE-EDF159F8BAD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A4C6-03D6-4AD5-A542-D2C5A11C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6B19-9FE4-4A26-88BE-EDF159F8BAD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A4C6-03D6-4AD5-A542-D2C5A11C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4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B6B19-9FE4-4A26-88BE-EDF159F8BAD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2A4C6-03D6-4AD5-A542-D2C5A11C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174530" y="274008"/>
            <a:ext cx="9175531" cy="5827245"/>
            <a:chOff x="75257" y="870498"/>
            <a:chExt cx="5874743" cy="38785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57" y="870498"/>
              <a:ext cx="5874743" cy="3878544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237593" y="1954924"/>
              <a:ext cx="484859" cy="88797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308849" y="2532992"/>
              <a:ext cx="719610" cy="1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526205" y="1502438"/>
              <a:ext cx="493987" cy="541283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296107" y="2317531"/>
              <a:ext cx="189183" cy="215461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3929324" y="1860331"/>
              <a:ext cx="461374" cy="572813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44"/>
            <p:cNvSpPr txBox="1"/>
            <p:nvPr/>
          </p:nvSpPr>
          <p:spPr>
            <a:xfrm>
              <a:off x="3957949" y="1311553"/>
              <a:ext cx="432749" cy="2115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CHA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TextBox 44"/>
            <p:cNvSpPr txBox="1"/>
            <p:nvPr/>
          </p:nvSpPr>
          <p:spPr>
            <a:xfrm>
              <a:off x="4362058" y="1652742"/>
              <a:ext cx="391470" cy="2146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CA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TextBox 44"/>
            <p:cNvSpPr txBox="1"/>
            <p:nvPr/>
          </p:nvSpPr>
          <p:spPr>
            <a:xfrm>
              <a:off x="4458222" y="2116047"/>
              <a:ext cx="295307" cy="1886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S</a:t>
              </a:r>
              <a:r>
                <a:rPr lang="en-US" sz="16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TextBox 44"/>
            <p:cNvSpPr txBox="1"/>
            <p:nvPr/>
          </p:nvSpPr>
          <p:spPr>
            <a:xfrm>
              <a:off x="926810" y="2433144"/>
              <a:ext cx="410426" cy="2264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GDA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TextBox 44"/>
            <p:cNvSpPr txBox="1"/>
            <p:nvPr/>
          </p:nvSpPr>
          <p:spPr>
            <a:xfrm>
              <a:off x="880028" y="1819817"/>
              <a:ext cx="428821" cy="27021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PHA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523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UWMP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Roberts</dc:creator>
  <cp:lastModifiedBy>Grant Roberts</cp:lastModifiedBy>
  <cp:revision>2</cp:revision>
  <dcterms:created xsi:type="dcterms:W3CDTF">2018-11-06T19:59:45Z</dcterms:created>
  <dcterms:modified xsi:type="dcterms:W3CDTF">2018-11-06T20:12:47Z</dcterms:modified>
</cp:coreProperties>
</file>