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14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303" d="100"/>
          <a:sy n="303" d="100"/>
        </p:scale>
        <p:origin x="109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448945"/>
            <a:ext cx="349758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440816"/>
            <a:ext cx="30861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76" indent="0" algn="ctr">
              <a:buNone/>
              <a:defRPr sz="800"/>
            </a:lvl2pPr>
            <a:lvl3pPr marL="365751" indent="0" algn="ctr">
              <a:buNone/>
              <a:defRPr sz="720"/>
            </a:lvl3pPr>
            <a:lvl4pPr marL="548627" indent="0" algn="ctr">
              <a:buNone/>
              <a:defRPr sz="640"/>
            </a:lvl4pPr>
            <a:lvl5pPr marL="731502" indent="0" algn="ctr">
              <a:buNone/>
              <a:defRPr sz="640"/>
            </a:lvl5pPr>
            <a:lvl6pPr marL="914378" indent="0" algn="ctr">
              <a:buNone/>
              <a:defRPr sz="640"/>
            </a:lvl6pPr>
            <a:lvl7pPr marL="1097252" indent="0" algn="ctr">
              <a:buNone/>
              <a:defRPr sz="640"/>
            </a:lvl7pPr>
            <a:lvl8pPr marL="1280128" indent="0" algn="ctr">
              <a:buNone/>
              <a:defRPr sz="640"/>
            </a:lvl8pPr>
            <a:lvl9pPr marL="1463003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931F-DF4A-461E-B8FE-F5CF5B1EC9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7331-8D70-4520-9236-53AA8B23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931F-DF4A-461E-B8FE-F5CF5B1EC9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7331-8D70-4520-9236-53AA8B23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46051"/>
            <a:ext cx="887254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46051"/>
            <a:ext cx="2610326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931F-DF4A-461E-B8FE-F5CF5B1EC9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7331-8D70-4520-9236-53AA8B23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931F-DF4A-461E-B8FE-F5CF5B1EC9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7331-8D70-4520-9236-53AA8B23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2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1" y="683897"/>
            <a:ext cx="354901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1" y="1835786"/>
            <a:ext cx="354901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51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27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02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378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52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28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03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931F-DF4A-461E-B8FE-F5CF5B1EC9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7331-8D70-4520-9236-53AA8B23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9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730251"/>
            <a:ext cx="174879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730251"/>
            <a:ext cx="174879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931F-DF4A-461E-B8FE-F5CF5B1EC9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7331-8D70-4520-9236-53AA8B23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46052"/>
            <a:ext cx="354901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672466"/>
            <a:ext cx="174075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76" indent="0">
              <a:buNone/>
              <a:defRPr sz="800" b="1"/>
            </a:lvl2pPr>
            <a:lvl3pPr marL="365751" indent="0">
              <a:buNone/>
              <a:defRPr sz="720" b="1"/>
            </a:lvl3pPr>
            <a:lvl4pPr marL="548627" indent="0">
              <a:buNone/>
              <a:defRPr sz="640" b="1"/>
            </a:lvl4pPr>
            <a:lvl5pPr marL="731502" indent="0">
              <a:buNone/>
              <a:defRPr sz="640" b="1"/>
            </a:lvl5pPr>
            <a:lvl6pPr marL="914378" indent="0">
              <a:buNone/>
              <a:defRPr sz="640" b="1"/>
            </a:lvl6pPr>
            <a:lvl7pPr marL="1097252" indent="0">
              <a:buNone/>
              <a:defRPr sz="640" b="1"/>
            </a:lvl7pPr>
            <a:lvl8pPr marL="1280128" indent="0">
              <a:buNone/>
              <a:defRPr sz="640" b="1"/>
            </a:lvl8pPr>
            <a:lvl9pPr marL="1463003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002031"/>
            <a:ext cx="174075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672466"/>
            <a:ext cx="174932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76" indent="0">
              <a:buNone/>
              <a:defRPr sz="800" b="1"/>
            </a:lvl2pPr>
            <a:lvl3pPr marL="365751" indent="0">
              <a:buNone/>
              <a:defRPr sz="720" b="1"/>
            </a:lvl3pPr>
            <a:lvl4pPr marL="548627" indent="0">
              <a:buNone/>
              <a:defRPr sz="640" b="1"/>
            </a:lvl4pPr>
            <a:lvl5pPr marL="731502" indent="0">
              <a:buNone/>
              <a:defRPr sz="640" b="1"/>
            </a:lvl5pPr>
            <a:lvl6pPr marL="914378" indent="0">
              <a:buNone/>
              <a:defRPr sz="640" b="1"/>
            </a:lvl6pPr>
            <a:lvl7pPr marL="1097252" indent="0">
              <a:buNone/>
              <a:defRPr sz="640" b="1"/>
            </a:lvl7pPr>
            <a:lvl8pPr marL="1280128" indent="0">
              <a:buNone/>
              <a:defRPr sz="640" b="1"/>
            </a:lvl8pPr>
            <a:lvl9pPr marL="1463003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002031"/>
            <a:ext cx="174932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931F-DF4A-461E-B8FE-F5CF5B1EC9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7331-8D70-4520-9236-53AA8B23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931F-DF4A-461E-B8FE-F5CF5B1EC9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7331-8D70-4520-9236-53AA8B23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5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931F-DF4A-461E-B8FE-F5CF5B1EC9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7331-8D70-4520-9236-53AA8B23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30" y="182880"/>
            <a:ext cx="132713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394972"/>
            <a:ext cx="2083118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30" y="822961"/>
            <a:ext cx="132713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76" indent="0">
              <a:buNone/>
              <a:defRPr sz="560"/>
            </a:lvl2pPr>
            <a:lvl3pPr marL="365751" indent="0">
              <a:buNone/>
              <a:defRPr sz="480"/>
            </a:lvl3pPr>
            <a:lvl4pPr marL="548627" indent="0">
              <a:buNone/>
              <a:defRPr sz="400"/>
            </a:lvl4pPr>
            <a:lvl5pPr marL="731502" indent="0">
              <a:buNone/>
              <a:defRPr sz="400"/>
            </a:lvl5pPr>
            <a:lvl6pPr marL="914378" indent="0">
              <a:buNone/>
              <a:defRPr sz="400"/>
            </a:lvl6pPr>
            <a:lvl7pPr marL="1097252" indent="0">
              <a:buNone/>
              <a:defRPr sz="400"/>
            </a:lvl7pPr>
            <a:lvl8pPr marL="1280128" indent="0">
              <a:buNone/>
              <a:defRPr sz="400"/>
            </a:lvl8pPr>
            <a:lvl9pPr marL="1463003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931F-DF4A-461E-B8FE-F5CF5B1EC9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7331-8D70-4520-9236-53AA8B23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30" y="182880"/>
            <a:ext cx="132713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394972"/>
            <a:ext cx="2083118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76" indent="0">
              <a:buNone/>
              <a:defRPr sz="1120"/>
            </a:lvl2pPr>
            <a:lvl3pPr marL="365751" indent="0">
              <a:buNone/>
              <a:defRPr sz="960"/>
            </a:lvl3pPr>
            <a:lvl4pPr marL="548627" indent="0">
              <a:buNone/>
              <a:defRPr sz="800"/>
            </a:lvl4pPr>
            <a:lvl5pPr marL="731502" indent="0">
              <a:buNone/>
              <a:defRPr sz="800"/>
            </a:lvl5pPr>
            <a:lvl6pPr marL="914378" indent="0">
              <a:buNone/>
              <a:defRPr sz="800"/>
            </a:lvl6pPr>
            <a:lvl7pPr marL="1097252" indent="0">
              <a:buNone/>
              <a:defRPr sz="800"/>
            </a:lvl7pPr>
            <a:lvl8pPr marL="1280128" indent="0">
              <a:buNone/>
              <a:defRPr sz="800"/>
            </a:lvl8pPr>
            <a:lvl9pPr marL="1463003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30" y="822961"/>
            <a:ext cx="132713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76" indent="0">
              <a:buNone/>
              <a:defRPr sz="560"/>
            </a:lvl2pPr>
            <a:lvl3pPr marL="365751" indent="0">
              <a:buNone/>
              <a:defRPr sz="480"/>
            </a:lvl3pPr>
            <a:lvl4pPr marL="548627" indent="0">
              <a:buNone/>
              <a:defRPr sz="400"/>
            </a:lvl4pPr>
            <a:lvl5pPr marL="731502" indent="0">
              <a:buNone/>
              <a:defRPr sz="400"/>
            </a:lvl5pPr>
            <a:lvl6pPr marL="914378" indent="0">
              <a:buNone/>
              <a:defRPr sz="400"/>
            </a:lvl6pPr>
            <a:lvl7pPr marL="1097252" indent="0">
              <a:buNone/>
              <a:defRPr sz="400"/>
            </a:lvl7pPr>
            <a:lvl8pPr marL="1280128" indent="0">
              <a:buNone/>
              <a:defRPr sz="400"/>
            </a:lvl8pPr>
            <a:lvl9pPr marL="1463003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931F-DF4A-461E-B8FE-F5CF5B1EC9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7331-8D70-4520-9236-53AA8B23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4" y="146052"/>
            <a:ext cx="354901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4" y="730251"/>
            <a:ext cx="354901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2542542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931F-DF4A-461E-B8FE-F5CF5B1EC9B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9" y="2542542"/>
            <a:ext cx="138874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2542542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E7331-8D70-4520-9236-53AA8B23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51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365751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13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64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40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15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6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" indent="-91438" algn="l" defTabSz="365751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6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51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7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02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8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52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28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03" algn="l" defTabSz="365751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269211-146C-4B29-BBDC-F4E3DC89D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5415"/>
              </p:ext>
            </p:extLst>
          </p:nvPr>
        </p:nvGraphicFramePr>
        <p:xfrm>
          <a:off x="98733" y="69461"/>
          <a:ext cx="2938939" cy="2015112"/>
        </p:xfrm>
        <a:graphic>
          <a:graphicData uri="http://schemas.openxmlformats.org/drawingml/2006/table">
            <a:tbl>
              <a:tblPr firstRow="1" firstCol="1" bandRow="1"/>
              <a:tblGrid>
                <a:gridCol w="1420654">
                  <a:extLst>
                    <a:ext uri="{9D8B030D-6E8A-4147-A177-3AD203B41FA5}">
                      <a16:colId xmlns:a16="http://schemas.microsoft.com/office/drawing/2014/main" val="701648769"/>
                    </a:ext>
                  </a:extLst>
                </a:gridCol>
                <a:gridCol w="741521">
                  <a:extLst>
                    <a:ext uri="{9D8B030D-6E8A-4147-A177-3AD203B41FA5}">
                      <a16:colId xmlns:a16="http://schemas.microsoft.com/office/drawing/2014/main" val="3459271002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28390601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Relevant Comorbidities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 Risk Factors – N [%]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CMI+ (N=6)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CMI- (N=13)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788581"/>
                  </a:ext>
                </a:extLst>
              </a:tr>
              <a:tr h="127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Hypertension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[100%]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[54%]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22941"/>
                  </a:ext>
                </a:extLst>
              </a:tr>
              <a:tr h="127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Obesity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[33%]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[62%]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78219"/>
                  </a:ext>
                </a:extLst>
              </a:tr>
              <a:tr h="127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Smoking History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[83%]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[62%]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28160"/>
                  </a:ext>
                </a:extLst>
              </a:tr>
              <a:tr h="127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Dyslipidemia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[50%]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[23%]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251808"/>
                  </a:ext>
                </a:extLst>
              </a:tr>
              <a:tr h="127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Esophageal Reflux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[33%]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[23%]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000465"/>
                  </a:ext>
                </a:extLst>
              </a:tr>
              <a:tr h="127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Pancreatic disease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[17%]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[15%]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664456"/>
                  </a:ext>
                </a:extLst>
              </a:tr>
              <a:tr h="127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Vasculitis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[17%]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[8%]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1107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Presenting Symptoms – N [%]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CMI+ (N=6)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CMI- (N=13)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830756"/>
                  </a:ext>
                </a:extLst>
              </a:tr>
              <a:tr h="127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Postprandial abdominal pain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[67%]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[69%]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998423"/>
                  </a:ext>
                </a:extLst>
              </a:tr>
              <a:tr h="127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Nausea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[50%]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[46%]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679207"/>
                  </a:ext>
                </a:extLst>
              </a:tr>
              <a:tr h="127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 Loss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[50%]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[46%]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102373"/>
                  </a:ext>
                </a:extLst>
              </a:tr>
              <a:tr h="127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Vomiting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[17%]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[23%]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745215"/>
                  </a:ext>
                </a:extLst>
              </a:tr>
              <a:tr h="127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Diarrhea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[17%]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[8%]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37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75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153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Steven Roberts</dc:creator>
  <cp:lastModifiedBy>Grant Steven Roberts</cp:lastModifiedBy>
  <cp:revision>1</cp:revision>
  <dcterms:created xsi:type="dcterms:W3CDTF">2020-11-11T02:36:20Z</dcterms:created>
  <dcterms:modified xsi:type="dcterms:W3CDTF">2020-11-11T02:38:18Z</dcterms:modified>
</cp:coreProperties>
</file>